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147377988" r:id="rId2"/>
    <p:sldId id="634" r:id="rId3"/>
    <p:sldId id="2147377989" r:id="rId4"/>
    <p:sldId id="2360" r:id="rId5"/>
    <p:sldId id="1568937872" r:id="rId6"/>
    <p:sldId id="2147377991" r:id="rId7"/>
    <p:sldId id="2147377990" r:id="rId8"/>
    <p:sldId id="2147377992" r:id="rId9"/>
    <p:sldId id="214737799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o  Achondo" initials="GA" lastIdx="1" clrIdx="0">
    <p:extLst>
      <p:ext uri="{19B8F6BF-5375-455C-9EA6-DF929625EA0E}">
        <p15:presenceInfo xmlns:p15="http://schemas.microsoft.com/office/powerpoint/2012/main" userId="S::Gonzalo.Achondo@vantrust.cl::38022d37-258d-4b10-b191-e39cb9e0eb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8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8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643D1-7345-4CB3-97C2-E134F2EBB5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869AAC-0EBA-4BA7-AEEE-7D12DE96835B}">
      <dgm:prSet/>
      <dgm:spPr/>
      <dgm:t>
        <a:bodyPr/>
        <a:lstStyle/>
        <a:p>
          <a:r>
            <a:rPr lang="es-ES" dirty="0"/>
            <a:t>Gobernanza en el Centro </a:t>
          </a:r>
          <a:endParaRPr lang="en-US" dirty="0"/>
        </a:p>
      </dgm:t>
    </dgm:pt>
    <dgm:pt modelId="{78EC9546-CE78-497E-A9BB-E5BCBA6492C1}" type="parTrans" cxnId="{5C1BE03B-00F5-48B0-B5FA-7EEBFD2C5E01}">
      <dgm:prSet/>
      <dgm:spPr/>
      <dgm:t>
        <a:bodyPr/>
        <a:lstStyle/>
        <a:p>
          <a:endParaRPr lang="en-US"/>
        </a:p>
      </dgm:t>
    </dgm:pt>
    <dgm:pt modelId="{9300C420-15F2-429C-B1D5-2ECB35FF8A3F}" type="sibTrans" cxnId="{5C1BE03B-00F5-48B0-B5FA-7EEBFD2C5E01}">
      <dgm:prSet/>
      <dgm:spPr/>
      <dgm:t>
        <a:bodyPr/>
        <a:lstStyle/>
        <a:p>
          <a:endParaRPr lang="en-US"/>
        </a:p>
      </dgm:t>
    </dgm:pt>
    <dgm:pt modelId="{20A08D3F-51D4-4B27-B67F-9B07E6403EB8}">
      <dgm:prSet/>
      <dgm:spPr/>
      <dgm:t>
        <a:bodyPr/>
        <a:lstStyle/>
        <a:p>
          <a:r>
            <a:rPr lang="es-ES" b="0" i="0" dirty="0"/>
            <a:t>Descansa sobre el concepto de materialidad financiera</a:t>
          </a:r>
          <a:endParaRPr lang="en-US" dirty="0"/>
        </a:p>
      </dgm:t>
    </dgm:pt>
    <dgm:pt modelId="{57C9D2D0-D328-4811-A919-263284DA512C}" type="parTrans" cxnId="{5FAA031E-4DED-406A-87DD-A87FE0FAE674}">
      <dgm:prSet/>
      <dgm:spPr/>
      <dgm:t>
        <a:bodyPr/>
        <a:lstStyle/>
        <a:p>
          <a:endParaRPr lang="es-ES"/>
        </a:p>
      </dgm:t>
    </dgm:pt>
    <dgm:pt modelId="{923F1C37-E7B4-4F9B-91A2-D8AF63790C3A}" type="sibTrans" cxnId="{5FAA031E-4DED-406A-87DD-A87FE0FAE674}">
      <dgm:prSet/>
      <dgm:spPr/>
      <dgm:t>
        <a:bodyPr/>
        <a:lstStyle/>
        <a:p>
          <a:endParaRPr lang="es-ES"/>
        </a:p>
      </dgm:t>
    </dgm:pt>
    <dgm:pt modelId="{56A965C5-BA0A-455F-94EF-A315090FAB37}">
      <dgm:prSet/>
      <dgm:spPr/>
      <dgm:t>
        <a:bodyPr/>
        <a:lstStyle/>
        <a:p>
          <a:r>
            <a:rPr lang="es-ES" dirty="0"/>
            <a:t>Reportabilidad de índices no financieros. Finanzas sostenibles</a:t>
          </a:r>
          <a:endParaRPr lang="en-US" dirty="0"/>
        </a:p>
      </dgm:t>
    </dgm:pt>
    <dgm:pt modelId="{A71C3D2B-8CF9-41AB-8679-C90AE3825955}" type="sibTrans" cxnId="{DE753245-15DB-4CF2-802C-FBAB21652FBD}">
      <dgm:prSet/>
      <dgm:spPr/>
      <dgm:t>
        <a:bodyPr/>
        <a:lstStyle/>
        <a:p>
          <a:endParaRPr lang="en-US"/>
        </a:p>
      </dgm:t>
    </dgm:pt>
    <dgm:pt modelId="{BC2FEB52-31DC-48B7-A69B-5CF02AFDDB7D}" type="parTrans" cxnId="{DE753245-15DB-4CF2-802C-FBAB21652FBD}">
      <dgm:prSet/>
      <dgm:spPr/>
      <dgm:t>
        <a:bodyPr/>
        <a:lstStyle/>
        <a:p>
          <a:endParaRPr lang="en-US"/>
        </a:p>
      </dgm:t>
    </dgm:pt>
    <dgm:pt modelId="{65D0ACA5-F784-4AE4-8277-FD7251D3FE22}" type="pres">
      <dgm:prSet presAssocID="{6D6643D1-7345-4CB3-97C2-E134F2EBB5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3A38D0-AE39-4ECA-81DF-325701B822EA}" type="pres">
      <dgm:prSet presAssocID="{18869AAC-0EBA-4BA7-AEEE-7D12DE9683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B55D72-FC23-4305-8A97-2BAB80229B72}" type="pres">
      <dgm:prSet presAssocID="{9300C420-15F2-429C-B1D5-2ECB35FF8A3F}" presName="spacer" presStyleCnt="0"/>
      <dgm:spPr/>
    </dgm:pt>
    <dgm:pt modelId="{E4CFF55C-7D16-4603-919A-0140C0F5A3AF}" type="pres">
      <dgm:prSet presAssocID="{20A08D3F-51D4-4B27-B67F-9B07E6403E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7DA1D3-12CD-4FC6-B2E7-80C8A268ED14}" type="pres">
      <dgm:prSet presAssocID="{923F1C37-E7B4-4F9B-91A2-D8AF63790C3A}" presName="spacer" presStyleCnt="0"/>
      <dgm:spPr/>
    </dgm:pt>
    <dgm:pt modelId="{C1C3F02A-3882-4A75-A099-D91CB441E2EA}" type="pres">
      <dgm:prSet presAssocID="{56A965C5-BA0A-455F-94EF-A315090FAB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1BE03B-00F5-48B0-B5FA-7EEBFD2C5E01}" srcId="{6D6643D1-7345-4CB3-97C2-E134F2EBB573}" destId="{18869AAC-0EBA-4BA7-AEEE-7D12DE96835B}" srcOrd="0" destOrd="0" parTransId="{78EC9546-CE78-497E-A9BB-E5BCBA6492C1}" sibTransId="{9300C420-15F2-429C-B1D5-2ECB35FF8A3F}"/>
    <dgm:cxn modelId="{4E46664E-02DE-4041-A02F-BA9E3C129651}" type="presOf" srcId="{20A08D3F-51D4-4B27-B67F-9B07E6403EB8}" destId="{E4CFF55C-7D16-4603-919A-0140C0F5A3AF}" srcOrd="0" destOrd="0" presId="urn:microsoft.com/office/officeart/2005/8/layout/vList2"/>
    <dgm:cxn modelId="{23A39874-A9DA-4F0A-B925-6FC1B09989E8}" type="presOf" srcId="{6D6643D1-7345-4CB3-97C2-E134F2EBB573}" destId="{65D0ACA5-F784-4AE4-8277-FD7251D3FE22}" srcOrd="0" destOrd="0" presId="urn:microsoft.com/office/officeart/2005/8/layout/vList2"/>
    <dgm:cxn modelId="{5FAA031E-4DED-406A-87DD-A87FE0FAE674}" srcId="{6D6643D1-7345-4CB3-97C2-E134F2EBB573}" destId="{20A08D3F-51D4-4B27-B67F-9B07E6403EB8}" srcOrd="1" destOrd="0" parTransId="{57C9D2D0-D328-4811-A919-263284DA512C}" sibTransId="{923F1C37-E7B4-4F9B-91A2-D8AF63790C3A}"/>
    <dgm:cxn modelId="{3F4C169F-8FC4-4BCB-A942-120E022B321F}" type="presOf" srcId="{56A965C5-BA0A-455F-94EF-A315090FAB37}" destId="{C1C3F02A-3882-4A75-A099-D91CB441E2EA}" srcOrd="0" destOrd="0" presId="urn:microsoft.com/office/officeart/2005/8/layout/vList2"/>
    <dgm:cxn modelId="{DE753245-15DB-4CF2-802C-FBAB21652FBD}" srcId="{6D6643D1-7345-4CB3-97C2-E134F2EBB573}" destId="{56A965C5-BA0A-455F-94EF-A315090FAB37}" srcOrd="2" destOrd="0" parTransId="{BC2FEB52-31DC-48B7-A69B-5CF02AFDDB7D}" sibTransId="{A71C3D2B-8CF9-41AB-8679-C90AE3825955}"/>
    <dgm:cxn modelId="{E02C7C50-6CA8-4BB8-82E5-3E5F4172976C}" type="presOf" srcId="{18869AAC-0EBA-4BA7-AEEE-7D12DE96835B}" destId="{EA3A38D0-AE39-4ECA-81DF-325701B822EA}" srcOrd="0" destOrd="0" presId="urn:microsoft.com/office/officeart/2005/8/layout/vList2"/>
    <dgm:cxn modelId="{0A9C8B1B-21AF-4079-ABDD-A617419DA444}" type="presParOf" srcId="{65D0ACA5-F784-4AE4-8277-FD7251D3FE22}" destId="{EA3A38D0-AE39-4ECA-81DF-325701B822EA}" srcOrd="0" destOrd="0" presId="urn:microsoft.com/office/officeart/2005/8/layout/vList2"/>
    <dgm:cxn modelId="{5C94D77E-809E-4839-969C-9B1FAA3D001D}" type="presParOf" srcId="{65D0ACA5-F784-4AE4-8277-FD7251D3FE22}" destId="{B3B55D72-FC23-4305-8A97-2BAB80229B72}" srcOrd="1" destOrd="0" presId="urn:microsoft.com/office/officeart/2005/8/layout/vList2"/>
    <dgm:cxn modelId="{B21A7753-B733-45CF-BE23-3AF5B25B150E}" type="presParOf" srcId="{65D0ACA5-F784-4AE4-8277-FD7251D3FE22}" destId="{E4CFF55C-7D16-4603-919A-0140C0F5A3AF}" srcOrd="2" destOrd="0" presId="urn:microsoft.com/office/officeart/2005/8/layout/vList2"/>
    <dgm:cxn modelId="{C0F89348-4D20-4E2F-BF83-AA371E58D2AE}" type="presParOf" srcId="{65D0ACA5-F784-4AE4-8277-FD7251D3FE22}" destId="{C37DA1D3-12CD-4FC6-B2E7-80C8A268ED14}" srcOrd="3" destOrd="0" presId="urn:microsoft.com/office/officeart/2005/8/layout/vList2"/>
    <dgm:cxn modelId="{9B8FD695-B80F-4F29-B424-165515CDF54D}" type="presParOf" srcId="{65D0ACA5-F784-4AE4-8277-FD7251D3FE22}" destId="{C1C3F02A-3882-4A75-A099-D91CB441E2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173B3-9F84-4124-B242-29369BA0721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B6619FEE-2D0E-43B1-9511-111DB7D276F9}">
      <dgm:prSet/>
      <dgm:spPr/>
      <dgm:t>
        <a:bodyPr/>
        <a:lstStyle/>
        <a:p>
          <a:pPr>
            <a:defRPr cap="all"/>
          </a:pPr>
          <a:r>
            <a:rPr lang="es-ES_tradnl" dirty="0" smtClean="0"/>
            <a:t>Responsabilidad recae en el Directorio</a:t>
          </a:r>
          <a:endParaRPr lang="en-US" dirty="0"/>
        </a:p>
      </dgm:t>
    </dgm:pt>
    <dgm:pt modelId="{C0133903-DC14-4ED2-AA16-164E173DD61F}" type="parTrans" cxnId="{71EAD8BF-02EF-4083-ABFE-D68FA8CFCCA8}">
      <dgm:prSet/>
      <dgm:spPr/>
      <dgm:t>
        <a:bodyPr/>
        <a:lstStyle/>
        <a:p>
          <a:endParaRPr lang="en-US"/>
        </a:p>
      </dgm:t>
    </dgm:pt>
    <dgm:pt modelId="{FD17D254-B7AD-49D0-90F3-11E1DFB8B9E0}" type="sibTrans" cxnId="{71EAD8BF-02EF-4083-ABFE-D68FA8CFCCA8}">
      <dgm:prSet/>
      <dgm:spPr/>
      <dgm:t>
        <a:bodyPr/>
        <a:lstStyle/>
        <a:p>
          <a:endParaRPr lang="en-US"/>
        </a:p>
      </dgm:t>
    </dgm:pt>
    <dgm:pt modelId="{7B8AA5A3-52D3-403D-9E19-E99BF027A479}">
      <dgm:prSet/>
      <dgm:spPr/>
      <dgm:t>
        <a:bodyPr/>
        <a:lstStyle/>
        <a:p>
          <a:pPr>
            <a:defRPr cap="all"/>
          </a:pPr>
          <a:r>
            <a:rPr lang="es-ES_tradnl" dirty="0"/>
            <a:t>Es obligatoria</a:t>
          </a:r>
          <a:endParaRPr lang="en-US" dirty="0"/>
        </a:p>
      </dgm:t>
    </dgm:pt>
    <dgm:pt modelId="{10C243EF-F21B-4980-BF5F-85505EB01765}" type="parTrans" cxnId="{36CB6FAC-410B-46D1-85E2-EC81F6C34F0C}">
      <dgm:prSet/>
      <dgm:spPr/>
      <dgm:t>
        <a:bodyPr/>
        <a:lstStyle/>
        <a:p>
          <a:endParaRPr lang="en-US"/>
        </a:p>
      </dgm:t>
    </dgm:pt>
    <dgm:pt modelId="{FFD137C4-BB53-422E-97D5-6C539B696547}" type="sibTrans" cxnId="{36CB6FAC-410B-46D1-85E2-EC81F6C34F0C}">
      <dgm:prSet/>
      <dgm:spPr/>
      <dgm:t>
        <a:bodyPr/>
        <a:lstStyle/>
        <a:p>
          <a:endParaRPr lang="en-US"/>
        </a:p>
      </dgm:t>
    </dgm:pt>
    <dgm:pt modelId="{6110E902-C80F-4F59-AA04-54F9E045975F}">
      <dgm:prSet/>
      <dgm:spPr/>
      <dgm:t>
        <a:bodyPr/>
        <a:lstStyle/>
        <a:p>
          <a:pPr>
            <a:defRPr cap="all"/>
          </a:pPr>
          <a:r>
            <a:rPr lang="es-ES_tradnl"/>
            <a:t>Se reporta Gestion de riesgos , estructura</a:t>
          </a:r>
          <a:endParaRPr lang="en-US"/>
        </a:p>
      </dgm:t>
    </dgm:pt>
    <dgm:pt modelId="{2A7E679F-393E-407D-B9FD-8C13621E9DE4}" type="parTrans" cxnId="{F4865CE8-E8D3-43A0-AB8B-9711E509971F}">
      <dgm:prSet/>
      <dgm:spPr/>
      <dgm:t>
        <a:bodyPr/>
        <a:lstStyle/>
        <a:p>
          <a:endParaRPr lang="en-US"/>
        </a:p>
      </dgm:t>
    </dgm:pt>
    <dgm:pt modelId="{CF8EB424-3F7D-4416-9F26-A9C8E1BF34E4}" type="sibTrans" cxnId="{F4865CE8-E8D3-43A0-AB8B-9711E509971F}">
      <dgm:prSet/>
      <dgm:spPr/>
      <dgm:t>
        <a:bodyPr/>
        <a:lstStyle/>
        <a:p>
          <a:endParaRPr lang="en-US"/>
        </a:p>
      </dgm:t>
    </dgm:pt>
    <dgm:pt modelId="{64E5A563-63AD-445E-BF33-83A8394FB25B}">
      <dgm:prSet/>
      <dgm:spPr/>
      <dgm:t>
        <a:bodyPr/>
        <a:lstStyle/>
        <a:p>
          <a:pPr>
            <a:defRPr cap="all"/>
          </a:pPr>
          <a:r>
            <a:rPr lang="es-ES_tradnl"/>
            <a:t>Se reportan también buenas practicas</a:t>
          </a:r>
          <a:endParaRPr lang="en-US"/>
        </a:p>
      </dgm:t>
    </dgm:pt>
    <dgm:pt modelId="{E83FD695-323D-41EF-B9B5-D4CEA8538B96}" type="parTrans" cxnId="{11084A90-AA6B-425B-AF44-029664A4237E}">
      <dgm:prSet/>
      <dgm:spPr/>
      <dgm:t>
        <a:bodyPr/>
        <a:lstStyle/>
        <a:p>
          <a:endParaRPr lang="en-US"/>
        </a:p>
      </dgm:t>
    </dgm:pt>
    <dgm:pt modelId="{DC5B8B99-2774-4FCB-BFE2-CDC71F77EEFD}" type="sibTrans" cxnId="{11084A90-AA6B-425B-AF44-029664A4237E}">
      <dgm:prSet/>
      <dgm:spPr/>
      <dgm:t>
        <a:bodyPr/>
        <a:lstStyle/>
        <a:p>
          <a:endParaRPr lang="en-US"/>
        </a:p>
      </dgm:t>
    </dgm:pt>
    <dgm:pt modelId="{F6CC0AFF-CA9D-4AED-9A0B-874316BD5898}" type="pres">
      <dgm:prSet presAssocID="{2D5173B3-9F84-4124-B242-29369BA0721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4AC6F1-47FA-47E7-BAD7-E0DA7C61D206}" type="pres">
      <dgm:prSet presAssocID="{B6619FEE-2D0E-43B1-9511-111DB7D276F9}" presName="compNode" presStyleCnt="0"/>
      <dgm:spPr/>
    </dgm:pt>
    <dgm:pt modelId="{25767103-800A-44D6-BEF6-A1926DEFEA6A}" type="pres">
      <dgm:prSet presAssocID="{B6619FEE-2D0E-43B1-9511-111DB7D276F9}" presName="iconBgRect" presStyleLbl="bgShp" presStyleIdx="0" presStyleCnt="4"/>
      <dgm:spPr/>
    </dgm:pt>
    <dgm:pt modelId="{714E5AAE-D347-40DB-8696-1A85D67B0642}" type="pres">
      <dgm:prSet presAssocID="{B6619FEE-2D0E-43B1-9511-111DB7D276F9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0FE15BF-F82A-43F7-AF72-73A9F3C9DEEA}" type="pres">
      <dgm:prSet presAssocID="{B6619FEE-2D0E-43B1-9511-111DB7D276F9}" presName="spaceRect" presStyleCnt="0"/>
      <dgm:spPr/>
    </dgm:pt>
    <dgm:pt modelId="{1168DE0F-8EDA-49AA-9E39-4F17470135BC}" type="pres">
      <dgm:prSet presAssocID="{B6619FEE-2D0E-43B1-9511-111DB7D276F9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98B1D509-1391-4CAC-AD76-E72C1695A6A2}" type="pres">
      <dgm:prSet presAssocID="{FD17D254-B7AD-49D0-90F3-11E1DFB8B9E0}" presName="sibTrans" presStyleCnt="0"/>
      <dgm:spPr/>
    </dgm:pt>
    <dgm:pt modelId="{ACA58169-F770-4573-9E83-A2B9811FC855}" type="pres">
      <dgm:prSet presAssocID="{7B8AA5A3-52D3-403D-9E19-E99BF027A479}" presName="compNode" presStyleCnt="0"/>
      <dgm:spPr/>
    </dgm:pt>
    <dgm:pt modelId="{C54E9538-9329-40DA-ABC7-7733DC09A825}" type="pres">
      <dgm:prSet presAssocID="{7B8AA5A3-52D3-403D-9E19-E99BF027A479}" presName="iconBgRect" presStyleLbl="bgShp" presStyleIdx="1" presStyleCnt="4"/>
      <dgm:spPr/>
    </dgm:pt>
    <dgm:pt modelId="{F98F1157-FE3F-4B3D-9083-E4D310C6887E}" type="pres">
      <dgm:prSet presAssocID="{7B8AA5A3-52D3-403D-9E19-E99BF027A479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8BE7104B-3BCA-4639-B6D4-50292BF31363}" type="pres">
      <dgm:prSet presAssocID="{7B8AA5A3-52D3-403D-9E19-E99BF027A479}" presName="spaceRect" presStyleCnt="0"/>
      <dgm:spPr/>
    </dgm:pt>
    <dgm:pt modelId="{8D3610F1-F7ED-4022-BE82-E6C9C31E9559}" type="pres">
      <dgm:prSet presAssocID="{7B8AA5A3-52D3-403D-9E19-E99BF027A479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76AC1EC5-5F8D-489A-BCC5-6FF24B0ACA84}" type="pres">
      <dgm:prSet presAssocID="{FFD137C4-BB53-422E-97D5-6C539B696547}" presName="sibTrans" presStyleCnt="0"/>
      <dgm:spPr/>
    </dgm:pt>
    <dgm:pt modelId="{44641F1F-D7AB-491D-AE26-04BE1BCF98CD}" type="pres">
      <dgm:prSet presAssocID="{6110E902-C80F-4F59-AA04-54F9E045975F}" presName="compNode" presStyleCnt="0"/>
      <dgm:spPr/>
    </dgm:pt>
    <dgm:pt modelId="{FBC6AEF7-D8F4-40C0-BCC4-E12E7A8AF2A4}" type="pres">
      <dgm:prSet presAssocID="{6110E902-C80F-4F59-AA04-54F9E045975F}" presName="iconBgRect" presStyleLbl="bgShp" presStyleIdx="2" presStyleCnt="4"/>
      <dgm:spPr/>
    </dgm:pt>
    <dgm:pt modelId="{8B6C2430-F299-4554-90C4-06FE473DA934}" type="pres">
      <dgm:prSet presAssocID="{6110E902-C80F-4F59-AA04-54F9E045975F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eligro"/>
        </a:ext>
      </dgm:extLst>
    </dgm:pt>
    <dgm:pt modelId="{A5E217F2-4939-4A79-AC5D-FEAD01A470A2}" type="pres">
      <dgm:prSet presAssocID="{6110E902-C80F-4F59-AA04-54F9E045975F}" presName="spaceRect" presStyleCnt="0"/>
      <dgm:spPr/>
    </dgm:pt>
    <dgm:pt modelId="{DBE5464F-4CBA-4B9A-9524-6C7A1A261B17}" type="pres">
      <dgm:prSet presAssocID="{6110E902-C80F-4F59-AA04-54F9E045975F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6103C49-B697-40BE-B01C-5145DEAB42E9}" type="pres">
      <dgm:prSet presAssocID="{CF8EB424-3F7D-4416-9F26-A9C8E1BF34E4}" presName="sibTrans" presStyleCnt="0"/>
      <dgm:spPr/>
    </dgm:pt>
    <dgm:pt modelId="{4CCF2000-93BB-4B3B-8DEB-DCE003B64005}" type="pres">
      <dgm:prSet presAssocID="{64E5A563-63AD-445E-BF33-83A8394FB25B}" presName="compNode" presStyleCnt="0"/>
      <dgm:spPr/>
    </dgm:pt>
    <dgm:pt modelId="{6F6762B7-D732-4131-B252-54EC0B242F33}" type="pres">
      <dgm:prSet presAssocID="{64E5A563-63AD-445E-BF33-83A8394FB25B}" presName="iconBgRect" presStyleLbl="bgShp" presStyleIdx="3" presStyleCnt="4"/>
      <dgm:spPr/>
    </dgm:pt>
    <dgm:pt modelId="{4E1D8957-B565-4EB0-B483-D148F1AF5B10}" type="pres">
      <dgm:prSet presAssocID="{64E5A563-63AD-445E-BF33-83A8394FB25B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FF9D104-1142-4B29-A8A2-8C418B54A731}" type="pres">
      <dgm:prSet presAssocID="{64E5A563-63AD-445E-BF33-83A8394FB25B}" presName="spaceRect" presStyleCnt="0"/>
      <dgm:spPr/>
    </dgm:pt>
    <dgm:pt modelId="{9D01BA5F-7B53-4DAF-8B21-FDCCD196F3E9}" type="pres">
      <dgm:prSet presAssocID="{64E5A563-63AD-445E-BF33-83A8394FB25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85C236-F3AE-47AC-A1D4-015AE1BA1947}" type="presOf" srcId="{2D5173B3-9F84-4124-B242-29369BA0721F}" destId="{F6CC0AFF-CA9D-4AED-9A0B-874316BD5898}" srcOrd="0" destOrd="0" presId="urn:microsoft.com/office/officeart/2018/5/layout/IconCircleLabelList"/>
    <dgm:cxn modelId="{74394D2A-7409-4F14-BD50-6424C8201BC1}" type="presOf" srcId="{B6619FEE-2D0E-43B1-9511-111DB7D276F9}" destId="{1168DE0F-8EDA-49AA-9E39-4F17470135BC}" srcOrd="0" destOrd="0" presId="urn:microsoft.com/office/officeart/2018/5/layout/IconCircleLabelList"/>
    <dgm:cxn modelId="{71EAD8BF-02EF-4083-ABFE-D68FA8CFCCA8}" srcId="{2D5173B3-9F84-4124-B242-29369BA0721F}" destId="{B6619FEE-2D0E-43B1-9511-111DB7D276F9}" srcOrd="0" destOrd="0" parTransId="{C0133903-DC14-4ED2-AA16-164E173DD61F}" sibTransId="{FD17D254-B7AD-49D0-90F3-11E1DFB8B9E0}"/>
    <dgm:cxn modelId="{F4865CE8-E8D3-43A0-AB8B-9711E509971F}" srcId="{2D5173B3-9F84-4124-B242-29369BA0721F}" destId="{6110E902-C80F-4F59-AA04-54F9E045975F}" srcOrd="2" destOrd="0" parTransId="{2A7E679F-393E-407D-B9FD-8C13621E9DE4}" sibTransId="{CF8EB424-3F7D-4416-9F26-A9C8E1BF34E4}"/>
    <dgm:cxn modelId="{97527D73-340F-4570-9021-5B0BAB18B103}" type="presOf" srcId="{7B8AA5A3-52D3-403D-9E19-E99BF027A479}" destId="{8D3610F1-F7ED-4022-BE82-E6C9C31E9559}" srcOrd="0" destOrd="0" presId="urn:microsoft.com/office/officeart/2018/5/layout/IconCircleLabelList"/>
    <dgm:cxn modelId="{BEDFC408-9E23-41E3-8C19-272962387658}" type="presOf" srcId="{6110E902-C80F-4F59-AA04-54F9E045975F}" destId="{DBE5464F-4CBA-4B9A-9524-6C7A1A261B17}" srcOrd="0" destOrd="0" presId="urn:microsoft.com/office/officeart/2018/5/layout/IconCircleLabelList"/>
    <dgm:cxn modelId="{11084A90-AA6B-425B-AF44-029664A4237E}" srcId="{2D5173B3-9F84-4124-B242-29369BA0721F}" destId="{64E5A563-63AD-445E-BF33-83A8394FB25B}" srcOrd="3" destOrd="0" parTransId="{E83FD695-323D-41EF-B9B5-D4CEA8538B96}" sibTransId="{DC5B8B99-2774-4FCB-BFE2-CDC71F77EEFD}"/>
    <dgm:cxn modelId="{36CB6FAC-410B-46D1-85E2-EC81F6C34F0C}" srcId="{2D5173B3-9F84-4124-B242-29369BA0721F}" destId="{7B8AA5A3-52D3-403D-9E19-E99BF027A479}" srcOrd="1" destOrd="0" parTransId="{10C243EF-F21B-4980-BF5F-85505EB01765}" sibTransId="{FFD137C4-BB53-422E-97D5-6C539B696547}"/>
    <dgm:cxn modelId="{EAEA71F6-0376-4291-A95B-B6F4FEA20E42}" type="presOf" srcId="{64E5A563-63AD-445E-BF33-83A8394FB25B}" destId="{9D01BA5F-7B53-4DAF-8B21-FDCCD196F3E9}" srcOrd="0" destOrd="0" presId="urn:microsoft.com/office/officeart/2018/5/layout/IconCircleLabelList"/>
    <dgm:cxn modelId="{5AC77B1F-06C2-4FC7-8B8E-5C1D1409BA06}" type="presParOf" srcId="{F6CC0AFF-CA9D-4AED-9A0B-874316BD5898}" destId="{FA4AC6F1-47FA-47E7-BAD7-E0DA7C61D206}" srcOrd="0" destOrd="0" presId="urn:microsoft.com/office/officeart/2018/5/layout/IconCircleLabelList"/>
    <dgm:cxn modelId="{D3987217-10AC-42B9-A6BD-965C0E797AAA}" type="presParOf" srcId="{FA4AC6F1-47FA-47E7-BAD7-E0DA7C61D206}" destId="{25767103-800A-44D6-BEF6-A1926DEFEA6A}" srcOrd="0" destOrd="0" presId="urn:microsoft.com/office/officeart/2018/5/layout/IconCircleLabelList"/>
    <dgm:cxn modelId="{946D2E2B-F4ED-4950-8C71-9405C0A505A2}" type="presParOf" srcId="{FA4AC6F1-47FA-47E7-BAD7-E0DA7C61D206}" destId="{714E5AAE-D347-40DB-8696-1A85D67B0642}" srcOrd="1" destOrd="0" presId="urn:microsoft.com/office/officeart/2018/5/layout/IconCircleLabelList"/>
    <dgm:cxn modelId="{16EE5D2C-0351-4AFC-B9F0-C3C24045C1B4}" type="presParOf" srcId="{FA4AC6F1-47FA-47E7-BAD7-E0DA7C61D206}" destId="{40FE15BF-F82A-43F7-AF72-73A9F3C9DEEA}" srcOrd="2" destOrd="0" presId="urn:microsoft.com/office/officeart/2018/5/layout/IconCircleLabelList"/>
    <dgm:cxn modelId="{F7E8CA0D-080D-4184-ACC7-3DAF3C6337E7}" type="presParOf" srcId="{FA4AC6F1-47FA-47E7-BAD7-E0DA7C61D206}" destId="{1168DE0F-8EDA-49AA-9E39-4F17470135BC}" srcOrd="3" destOrd="0" presId="urn:microsoft.com/office/officeart/2018/5/layout/IconCircleLabelList"/>
    <dgm:cxn modelId="{916675AA-B911-45C7-876A-98D1A4E79F3A}" type="presParOf" srcId="{F6CC0AFF-CA9D-4AED-9A0B-874316BD5898}" destId="{98B1D509-1391-4CAC-AD76-E72C1695A6A2}" srcOrd="1" destOrd="0" presId="urn:microsoft.com/office/officeart/2018/5/layout/IconCircleLabelList"/>
    <dgm:cxn modelId="{1EE5B9EF-8C0C-4533-9464-B3F09D1F379A}" type="presParOf" srcId="{F6CC0AFF-CA9D-4AED-9A0B-874316BD5898}" destId="{ACA58169-F770-4573-9E83-A2B9811FC855}" srcOrd="2" destOrd="0" presId="urn:microsoft.com/office/officeart/2018/5/layout/IconCircleLabelList"/>
    <dgm:cxn modelId="{9313B962-549B-4D5E-AA41-E5D324B5470C}" type="presParOf" srcId="{ACA58169-F770-4573-9E83-A2B9811FC855}" destId="{C54E9538-9329-40DA-ABC7-7733DC09A825}" srcOrd="0" destOrd="0" presId="urn:microsoft.com/office/officeart/2018/5/layout/IconCircleLabelList"/>
    <dgm:cxn modelId="{AA5DF43C-1404-4297-8985-0E021E37485C}" type="presParOf" srcId="{ACA58169-F770-4573-9E83-A2B9811FC855}" destId="{F98F1157-FE3F-4B3D-9083-E4D310C6887E}" srcOrd="1" destOrd="0" presId="urn:microsoft.com/office/officeart/2018/5/layout/IconCircleLabelList"/>
    <dgm:cxn modelId="{59EDBC49-ECEE-490F-94DC-2198127B08A1}" type="presParOf" srcId="{ACA58169-F770-4573-9E83-A2B9811FC855}" destId="{8BE7104B-3BCA-4639-B6D4-50292BF31363}" srcOrd="2" destOrd="0" presId="urn:microsoft.com/office/officeart/2018/5/layout/IconCircleLabelList"/>
    <dgm:cxn modelId="{5680CD0A-24D2-4F9B-B212-7BAE19535113}" type="presParOf" srcId="{ACA58169-F770-4573-9E83-A2B9811FC855}" destId="{8D3610F1-F7ED-4022-BE82-E6C9C31E9559}" srcOrd="3" destOrd="0" presId="urn:microsoft.com/office/officeart/2018/5/layout/IconCircleLabelList"/>
    <dgm:cxn modelId="{867AC3A6-9FE5-4812-A2B7-F83366819F86}" type="presParOf" srcId="{F6CC0AFF-CA9D-4AED-9A0B-874316BD5898}" destId="{76AC1EC5-5F8D-489A-BCC5-6FF24B0ACA84}" srcOrd="3" destOrd="0" presId="urn:microsoft.com/office/officeart/2018/5/layout/IconCircleLabelList"/>
    <dgm:cxn modelId="{5A037973-09FC-491B-BA7B-F2079F4B5E75}" type="presParOf" srcId="{F6CC0AFF-CA9D-4AED-9A0B-874316BD5898}" destId="{44641F1F-D7AB-491D-AE26-04BE1BCF98CD}" srcOrd="4" destOrd="0" presId="urn:microsoft.com/office/officeart/2018/5/layout/IconCircleLabelList"/>
    <dgm:cxn modelId="{DB954240-70CF-459D-93E0-C0016B310446}" type="presParOf" srcId="{44641F1F-D7AB-491D-AE26-04BE1BCF98CD}" destId="{FBC6AEF7-D8F4-40C0-BCC4-E12E7A8AF2A4}" srcOrd="0" destOrd="0" presId="urn:microsoft.com/office/officeart/2018/5/layout/IconCircleLabelList"/>
    <dgm:cxn modelId="{4B7C462D-332F-4A55-B9C5-722B6A758298}" type="presParOf" srcId="{44641F1F-D7AB-491D-AE26-04BE1BCF98CD}" destId="{8B6C2430-F299-4554-90C4-06FE473DA934}" srcOrd="1" destOrd="0" presId="urn:microsoft.com/office/officeart/2018/5/layout/IconCircleLabelList"/>
    <dgm:cxn modelId="{808DF2A5-228D-4A06-9A24-7D4A83981305}" type="presParOf" srcId="{44641F1F-D7AB-491D-AE26-04BE1BCF98CD}" destId="{A5E217F2-4939-4A79-AC5D-FEAD01A470A2}" srcOrd="2" destOrd="0" presId="urn:microsoft.com/office/officeart/2018/5/layout/IconCircleLabelList"/>
    <dgm:cxn modelId="{D54503DC-3511-4826-AF30-F3B81DA0227A}" type="presParOf" srcId="{44641F1F-D7AB-491D-AE26-04BE1BCF98CD}" destId="{DBE5464F-4CBA-4B9A-9524-6C7A1A261B17}" srcOrd="3" destOrd="0" presId="urn:microsoft.com/office/officeart/2018/5/layout/IconCircleLabelList"/>
    <dgm:cxn modelId="{83BF4582-DD73-4F7C-A2E9-3F049936A893}" type="presParOf" srcId="{F6CC0AFF-CA9D-4AED-9A0B-874316BD5898}" destId="{06103C49-B697-40BE-B01C-5145DEAB42E9}" srcOrd="5" destOrd="0" presId="urn:microsoft.com/office/officeart/2018/5/layout/IconCircleLabelList"/>
    <dgm:cxn modelId="{F6C5B6DC-8D99-49D1-B45B-CEB6767C372D}" type="presParOf" srcId="{F6CC0AFF-CA9D-4AED-9A0B-874316BD5898}" destId="{4CCF2000-93BB-4B3B-8DEB-DCE003B64005}" srcOrd="6" destOrd="0" presId="urn:microsoft.com/office/officeart/2018/5/layout/IconCircleLabelList"/>
    <dgm:cxn modelId="{4E70D5D2-1ADF-4C60-84BC-A329203989DB}" type="presParOf" srcId="{4CCF2000-93BB-4B3B-8DEB-DCE003B64005}" destId="{6F6762B7-D732-4131-B252-54EC0B242F33}" srcOrd="0" destOrd="0" presId="urn:microsoft.com/office/officeart/2018/5/layout/IconCircleLabelList"/>
    <dgm:cxn modelId="{3BDE37E4-6DDC-4936-BB6A-18E81215D6E3}" type="presParOf" srcId="{4CCF2000-93BB-4B3B-8DEB-DCE003B64005}" destId="{4E1D8957-B565-4EB0-B483-D148F1AF5B10}" srcOrd="1" destOrd="0" presId="urn:microsoft.com/office/officeart/2018/5/layout/IconCircleLabelList"/>
    <dgm:cxn modelId="{AC2283D3-E21D-452D-922F-57C8FE03F9E3}" type="presParOf" srcId="{4CCF2000-93BB-4B3B-8DEB-DCE003B64005}" destId="{3FF9D104-1142-4B29-A8A2-8C418B54A731}" srcOrd="2" destOrd="0" presId="urn:microsoft.com/office/officeart/2018/5/layout/IconCircleLabelList"/>
    <dgm:cxn modelId="{EAACB89D-F9CF-4D13-A037-D19ECD214134}" type="presParOf" srcId="{4CCF2000-93BB-4B3B-8DEB-DCE003B64005}" destId="{9D01BA5F-7B53-4DAF-8B21-FDCCD196F3E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CDFC9-23DC-42BC-94E6-E9287EE5597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A018D6E-4A12-4300-8042-8B2DB877FD30}">
      <dgm:prSet custT="1"/>
      <dgm:spPr/>
      <dgm:t>
        <a:bodyPr/>
        <a:lstStyle/>
        <a:p>
          <a:r>
            <a:rPr lang="es-ES_tradnl" sz="1800" dirty="0"/>
            <a:t>Se reportan indicadores financieros y no financieros</a:t>
          </a:r>
          <a:endParaRPr lang="en-US" sz="1800" dirty="0"/>
        </a:p>
      </dgm:t>
    </dgm:pt>
    <dgm:pt modelId="{8ADF06DD-668B-48E8-B6E3-D55D09B9F371}" type="parTrans" cxnId="{0B74FE10-1991-4013-B0BF-DB57A7E1CEDB}">
      <dgm:prSet/>
      <dgm:spPr/>
      <dgm:t>
        <a:bodyPr/>
        <a:lstStyle/>
        <a:p>
          <a:endParaRPr lang="en-US"/>
        </a:p>
      </dgm:t>
    </dgm:pt>
    <dgm:pt modelId="{09AC9A51-F176-479E-8594-651E29E610B4}" type="sibTrans" cxnId="{0B74FE10-1991-4013-B0BF-DB57A7E1CEDB}">
      <dgm:prSet/>
      <dgm:spPr/>
      <dgm:t>
        <a:bodyPr/>
        <a:lstStyle/>
        <a:p>
          <a:endParaRPr lang="en-US"/>
        </a:p>
      </dgm:t>
    </dgm:pt>
    <dgm:pt modelId="{DAA2552E-513D-4347-ACBF-F8B1BDED310C}">
      <dgm:prSet custT="1"/>
      <dgm:spPr/>
      <dgm:t>
        <a:bodyPr/>
        <a:lstStyle/>
        <a:p>
          <a:r>
            <a:rPr lang="es-ES_tradnl" sz="1600" dirty="0" smtClean="0"/>
            <a:t>Materialidad: “aquello </a:t>
          </a:r>
          <a:r>
            <a:rPr lang="es-ES_tradnl" sz="1600" dirty="0"/>
            <a:t>que de haberse reportado habría cambiado la decisión de inversión de un </a:t>
          </a:r>
          <a:r>
            <a:rPr lang="es-ES_tradnl" sz="1600" dirty="0" smtClean="0"/>
            <a:t>inversionista”</a:t>
          </a:r>
          <a:endParaRPr lang="en-US" sz="1600" dirty="0"/>
        </a:p>
      </dgm:t>
    </dgm:pt>
    <dgm:pt modelId="{47BC8C99-229E-4346-AA41-A4A821774FC5}" type="parTrans" cxnId="{2627B4E0-0544-4C8D-84B9-568440569245}">
      <dgm:prSet/>
      <dgm:spPr/>
      <dgm:t>
        <a:bodyPr/>
        <a:lstStyle/>
        <a:p>
          <a:endParaRPr lang="en-US"/>
        </a:p>
      </dgm:t>
    </dgm:pt>
    <dgm:pt modelId="{E2D8FE22-DDFE-4EAD-A960-526D96CF02FA}" type="sibTrans" cxnId="{2627B4E0-0544-4C8D-84B9-568440569245}">
      <dgm:prSet/>
      <dgm:spPr/>
      <dgm:t>
        <a:bodyPr/>
        <a:lstStyle/>
        <a:p>
          <a:endParaRPr lang="en-US"/>
        </a:p>
      </dgm:t>
    </dgm:pt>
    <dgm:pt modelId="{E69A0D76-E9DE-4824-8391-94200077417A}">
      <dgm:prSet custT="1"/>
      <dgm:spPr/>
      <dgm:t>
        <a:bodyPr/>
        <a:lstStyle/>
        <a:p>
          <a:r>
            <a:rPr lang="es-ES_tradnl" sz="1800" dirty="0"/>
            <a:t>Reconocimiento de los grupos de interés o </a:t>
          </a:r>
          <a:r>
            <a:rPr lang="es-ES_tradnl" sz="1800" dirty="0" err="1"/>
            <a:t>stakeholders</a:t>
          </a:r>
          <a:endParaRPr lang="en-US" sz="1800" dirty="0"/>
        </a:p>
      </dgm:t>
    </dgm:pt>
    <dgm:pt modelId="{3525D826-B6D1-4C65-86E2-E4F6C5F9DDAB}" type="parTrans" cxnId="{8BD6BE39-92D5-4703-8394-4064C2D1A650}">
      <dgm:prSet/>
      <dgm:spPr/>
      <dgm:t>
        <a:bodyPr/>
        <a:lstStyle/>
        <a:p>
          <a:endParaRPr lang="en-US"/>
        </a:p>
      </dgm:t>
    </dgm:pt>
    <dgm:pt modelId="{7D59020F-AC91-4D6E-9947-8651EEE42544}" type="sibTrans" cxnId="{8BD6BE39-92D5-4703-8394-4064C2D1A650}">
      <dgm:prSet/>
      <dgm:spPr/>
      <dgm:t>
        <a:bodyPr/>
        <a:lstStyle/>
        <a:p>
          <a:endParaRPr lang="en-US"/>
        </a:p>
      </dgm:t>
    </dgm:pt>
    <dgm:pt modelId="{E2EB969E-7093-4E9E-8F03-8CEE1A5ED56D}">
      <dgm:prSet custT="1"/>
      <dgm:spPr/>
      <dgm:t>
        <a:bodyPr/>
        <a:lstStyle/>
        <a:p>
          <a:r>
            <a:rPr lang="es-ES_tradnl" sz="1800" dirty="0" smtClean="0"/>
            <a:t>Estándares </a:t>
          </a:r>
          <a:r>
            <a:rPr lang="es-ES_tradnl" sz="1800" dirty="0"/>
            <a:t>SASB reconoce diferencias por industrias,  77 tipos industrias</a:t>
          </a:r>
          <a:endParaRPr lang="en-US" sz="1800" dirty="0"/>
        </a:p>
      </dgm:t>
    </dgm:pt>
    <dgm:pt modelId="{402518F4-DBB6-45EB-B1CF-C4CE0F7FC710}" type="parTrans" cxnId="{FD7D6E0F-B19E-4471-ADD4-CA1BC1D574E4}">
      <dgm:prSet/>
      <dgm:spPr/>
      <dgm:t>
        <a:bodyPr/>
        <a:lstStyle/>
        <a:p>
          <a:endParaRPr lang="en-US"/>
        </a:p>
      </dgm:t>
    </dgm:pt>
    <dgm:pt modelId="{0A69C6C8-6F32-4FA6-9962-FDFFDF572E3D}" type="sibTrans" cxnId="{FD7D6E0F-B19E-4471-ADD4-CA1BC1D574E4}">
      <dgm:prSet/>
      <dgm:spPr/>
      <dgm:t>
        <a:bodyPr/>
        <a:lstStyle/>
        <a:p>
          <a:endParaRPr lang="en-US"/>
        </a:p>
      </dgm:t>
    </dgm:pt>
    <dgm:pt modelId="{26C113BD-C084-4519-BED6-2A0C95659465}">
      <dgm:prSet custT="1"/>
      <dgm:spPr/>
      <dgm:t>
        <a:bodyPr/>
        <a:lstStyle/>
        <a:p>
          <a:r>
            <a:rPr lang="es-ES_tradnl" sz="1800" dirty="0"/>
            <a:t>Define 25 factores que agrupa en 5 dimensiones de sostenibilidad</a:t>
          </a:r>
          <a:endParaRPr lang="en-US" sz="1800" dirty="0"/>
        </a:p>
      </dgm:t>
    </dgm:pt>
    <dgm:pt modelId="{65770EEE-5D68-4BD8-B25E-47A6789649EF}" type="parTrans" cxnId="{3934128F-4668-4BE9-A047-B2A9E32E84C9}">
      <dgm:prSet/>
      <dgm:spPr/>
      <dgm:t>
        <a:bodyPr/>
        <a:lstStyle/>
        <a:p>
          <a:endParaRPr lang="en-US"/>
        </a:p>
      </dgm:t>
    </dgm:pt>
    <dgm:pt modelId="{CFE7A55B-AA90-44F9-82A4-303A300D6597}" type="sibTrans" cxnId="{3934128F-4668-4BE9-A047-B2A9E32E84C9}">
      <dgm:prSet/>
      <dgm:spPr/>
      <dgm:t>
        <a:bodyPr/>
        <a:lstStyle/>
        <a:p>
          <a:endParaRPr lang="en-US"/>
        </a:p>
      </dgm:t>
    </dgm:pt>
    <dgm:pt modelId="{5894F93B-B80E-4A0B-AA06-9023E5915D8E}">
      <dgm:prSet custT="1"/>
      <dgm:spPr/>
      <dgm:t>
        <a:bodyPr/>
        <a:lstStyle/>
        <a:p>
          <a:r>
            <a:rPr lang="es-ES_tradnl" sz="1800" dirty="0"/>
            <a:t>Hace comparable la información </a:t>
          </a:r>
          <a:endParaRPr lang="en-US" sz="1800" dirty="0"/>
        </a:p>
      </dgm:t>
    </dgm:pt>
    <dgm:pt modelId="{B10B2FD3-4199-4E3A-BEF0-F34F3E8C1D0A}" type="parTrans" cxnId="{AFA985FF-A7F9-4DF1-9944-FFCBCD3D2A07}">
      <dgm:prSet/>
      <dgm:spPr/>
      <dgm:t>
        <a:bodyPr/>
        <a:lstStyle/>
        <a:p>
          <a:endParaRPr lang="en-US"/>
        </a:p>
      </dgm:t>
    </dgm:pt>
    <dgm:pt modelId="{07027479-7547-466B-B057-A374AB193ACD}" type="sibTrans" cxnId="{AFA985FF-A7F9-4DF1-9944-FFCBCD3D2A07}">
      <dgm:prSet/>
      <dgm:spPr/>
      <dgm:t>
        <a:bodyPr/>
        <a:lstStyle/>
        <a:p>
          <a:endParaRPr lang="en-US"/>
        </a:p>
      </dgm:t>
    </dgm:pt>
    <dgm:pt modelId="{54215C27-7E69-45D2-B3C5-2F5CF2A4ADE4}" type="pres">
      <dgm:prSet presAssocID="{8B1CDFC9-23DC-42BC-94E6-E9287EE5597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43EDB3-7A21-4148-B521-3E5B2AAC80EF}" type="pres">
      <dgm:prSet presAssocID="{8B1CDFC9-23DC-42BC-94E6-E9287EE55971}" presName="container" presStyleCnt="0">
        <dgm:presLayoutVars>
          <dgm:dir/>
          <dgm:resizeHandles val="exact"/>
        </dgm:presLayoutVars>
      </dgm:prSet>
      <dgm:spPr/>
    </dgm:pt>
    <dgm:pt modelId="{4A9C30F4-8284-4E52-959D-FC43CF52631D}" type="pres">
      <dgm:prSet presAssocID="{0A018D6E-4A12-4300-8042-8B2DB877FD30}" presName="compNode" presStyleCnt="0"/>
      <dgm:spPr/>
    </dgm:pt>
    <dgm:pt modelId="{2E64A798-AE92-450F-AD0B-39DD86E2F8D0}" type="pres">
      <dgm:prSet presAssocID="{0A018D6E-4A12-4300-8042-8B2DB877FD30}" presName="iconBgRect" presStyleLbl="bgShp" presStyleIdx="0" presStyleCnt="6"/>
      <dgm:spPr/>
    </dgm:pt>
    <dgm:pt modelId="{EA8999A6-BDE9-42D1-AC37-C93448EFD93C}" type="pres">
      <dgm:prSet presAssocID="{0A018D6E-4A12-4300-8042-8B2DB877FD30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309ABF2-B8B8-4F1E-8D19-B58A0F5D2B75}" type="pres">
      <dgm:prSet presAssocID="{0A018D6E-4A12-4300-8042-8B2DB877FD30}" presName="spaceRect" presStyleCnt="0"/>
      <dgm:spPr/>
    </dgm:pt>
    <dgm:pt modelId="{21602DBC-DE3C-4EDF-80A4-8B9AC611CE93}" type="pres">
      <dgm:prSet presAssocID="{0A018D6E-4A12-4300-8042-8B2DB877FD30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5259763C-36AA-4EB3-9F19-D31D763FFB80}" type="pres">
      <dgm:prSet presAssocID="{09AC9A51-F176-479E-8594-651E29E610B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13D510E-D36C-447E-859E-65EE04DF25DB}" type="pres">
      <dgm:prSet presAssocID="{DAA2552E-513D-4347-ACBF-F8B1BDED310C}" presName="compNode" presStyleCnt="0"/>
      <dgm:spPr/>
    </dgm:pt>
    <dgm:pt modelId="{2C45A896-4DDD-44D5-8CA7-E25191F7236C}" type="pres">
      <dgm:prSet presAssocID="{DAA2552E-513D-4347-ACBF-F8B1BDED310C}" presName="iconBgRect" presStyleLbl="bgShp" presStyleIdx="1" presStyleCnt="6"/>
      <dgm:spPr/>
    </dgm:pt>
    <dgm:pt modelId="{796F1C87-A267-4E8F-A7D9-3BE3DE44B0AB}" type="pres">
      <dgm:prSet presAssocID="{DAA2552E-513D-4347-ACBF-F8B1BDED310C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C51C5D0C-1355-474B-B128-803AB60BCE10}" type="pres">
      <dgm:prSet presAssocID="{DAA2552E-513D-4347-ACBF-F8B1BDED310C}" presName="spaceRect" presStyleCnt="0"/>
      <dgm:spPr/>
    </dgm:pt>
    <dgm:pt modelId="{0469B494-13B0-445B-8D51-83E3C9C3E465}" type="pres">
      <dgm:prSet presAssocID="{DAA2552E-513D-4347-ACBF-F8B1BDED310C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D5F1A89B-E186-4714-A203-31DF8B45701F}" type="pres">
      <dgm:prSet presAssocID="{E2D8FE22-DDFE-4EAD-A960-526D96CF02F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B3E77E4-8AB7-49E0-9BE1-DD922D3583A7}" type="pres">
      <dgm:prSet presAssocID="{E69A0D76-E9DE-4824-8391-94200077417A}" presName="compNode" presStyleCnt="0"/>
      <dgm:spPr/>
    </dgm:pt>
    <dgm:pt modelId="{CD597C58-7F14-43C1-9757-61D94AB04999}" type="pres">
      <dgm:prSet presAssocID="{E69A0D76-E9DE-4824-8391-94200077417A}" presName="iconBgRect" presStyleLbl="bgShp" presStyleIdx="2" presStyleCnt="6"/>
      <dgm:spPr/>
    </dgm:pt>
    <dgm:pt modelId="{7BCF8DA7-E94F-4A77-B446-7A0772B28E86}" type="pres">
      <dgm:prSet presAssocID="{E69A0D76-E9DE-4824-8391-94200077417A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6A6C494D-C725-4062-8155-FD7230277230}" type="pres">
      <dgm:prSet presAssocID="{E69A0D76-E9DE-4824-8391-94200077417A}" presName="spaceRect" presStyleCnt="0"/>
      <dgm:spPr/>
    </dgm:pt>
    <dgm:pt modelId="{EA35A3BD-16A5-4D72-BBD4-2B369C219DE5}" type="pres">
      <dgm:prSet presAssocID="{E69A0D76-E9DE-4824-8391-94200077417A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685623A-A00C-4FA3-9234-E29B7ADC7867}" type="pres">
      <dgm:prSet presAssocID="{7D59020F-AC91-4D6E-9947-8651EEE4254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F6AFC88-F67E-47FA-BC1D-1C035F8BACFD}" type="pres">
      <dgm:prSet presAssocID="{E2EB969E-7093-4E9E-8F03-8CEE1A5ED56D}" presName="compNode" presStyleCnt="0"/>
      <dgm:spPr/>
    </dgm:pt>
    <dgm:pt modelId="{CE7F9950-093D-4994-9A08-D6094656D3D3}" type="pres">
      <dgm:prSet presAssocID="{E2EB969E-7093-4E9E-8F03-8CEE1A5ED56D}" presName="iconBgRect" presStyleLbl="bgShp" presStyleIdx="3" presStyleCnt="6"/>
      <dgm:spPr/>
    </dgm:pt>
    <dgm:pt modelId="{99177299-BCF7-421C-9C3D-1F62DAF84AD1}" type="pres">
      <dgm:prSet presAssocID="{E2EB969E-7093-4E9E-8F03-8CEE1A5ED56D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0E990AD3-B029-42CE-BD54-BFD931FF6BF3}" type="pres">
      <dgm:prSet presAssocID="{E2EB969E-7093-4E9E-8F03-8CEE1A5ED56D}" presName="spaceRect" presStyleCnt="0"/>
      <dgm:spPr/>
    </dgm:pt>
    <dgm:pt modelId="{40623772-8979-4697-B159-28BFE36757F9}" type="pres">
      <dgm:prSet presAssocID="{E2EB969E-7093-4E9E-8F03-8CEE1A5ED56D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737902D-FF7E-4D10-AF1D-20F20E540B7E}" type="pres">
      <dgm:prSet presAssocID="{0A69C6C8-6F32-4FA6-9962-FDFFDF572E3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06D73C-9DE6-41A4-9F86-24654C582D03}" type="pres">
      <dgm:prSet presAssocID="{26C113BD-C084-4519-BED6-2A0C95659465}" presName="compNode" presStyleCnt="0"/>
      <dgm:spPr/>
    </dgm:pt>
    <dgm:pt modelId="{F64578DD-3B41-4BE6-A8A6-F8A600434720}" type="pres">
      <dgm:prSet presAssocID="{26C113BD-C084-4519-BED6-2A0C95659465}" presName="iconBgRect" presStyleLbl="bgShp" presStyleIdx="4" presStyleCnt="6"/>
      <dgm:spPr/>
    </dgm:pt>
    <dgm:pt modelId="{7028C2DE-0988-4903-ABED-F416E4B97B85}" type="pres">
      <dgm:prSet presAssocID="{26C113BD-C084-4519-BED6-2A0C95659465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D51DB88-6ED3-417A-A667-94C5D9E08E2C}" type="pres">
      <dgm:prSet presAssocID="{26C113BD-C084-4519-BED6-2A0C95659465}" presName="spaceRect" presStyleCnt="0"/>
      <dgm:spPr/>
    </dgm:pt>
    <dgm:pt modelId="{EE264648-15A9-4C31-92F3-26934568DD58}" type="pres">
      <dgm:prSet presAssocID="{26C113BD-C084-4519-BED6-2A0C95659465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8E7A76CA-2439-467A-913A-9377A0CBFA3D}" type="pres">
      <dgm:prSet presAssocID="{CFE7A55B-AA90-44F9-82A4-303A300D659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8CE27CE-7820-4FF4-B996-BE4D87AD55A9}" type="pres">
      <dgm:prSet presAssocID="{5894F93B-B80E-4A0B-AA06-9023E5915D8E}" presName="compNode" presStyleCnt="0"/>
      <dgm:spPr/>
    </dgm:pt>
    <dgm:pt modelId="{6CACE15A-4515-448A-AE80-0C486B31C28F}" type="pres">
      <dgm:prSet presAssocID="{5894F93B-B80E-4A0B-AA06-9023E5915D8E}" presName="iconBgRect" presStyleLbl="bgShp" presStyleIdx="5" presStyleCnt="6"/>
      <dgm:spPr/>
    </dgm:pt>
    <dgm:pt modelId="{7014BC5A-5832-446B-ADB8-8EF494E06E20}" type="pres">
      <dgm:prSet presAssocID="{5894F93B-B80E-4A0B-AA06-9023E5915D8E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104DA55-E6BA-4339-A141-230604E8A39B}" type="pres">
      <dgm:prSet presAssocID="{5894F93B-B80E-4A0B-AA06-9023E5915D8E}" presName="spaceRect" presStyleCnt="0"/>
      <dgm:spPr/>
    </dgm:pt>
    <dgm:pt modelId="{ED02607B-526B-49B8-B7CD-5E1AF95F34B1}" type="pres">
      <dgm:prSet presAssocID="{5894F93B-B80E-4A0B-AA06-9023E5915D8E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EF0179-E247-4851-A95C-A8A3FB550A15}" type="presOf" srcId="{09AC9A51-F176-479E-8594-651E29E610B4}" destId="{5259763C-36AA-4EB3-9F19-D31D763FFB80}" srcOrd="0" destOrd="0" presId="urn:microsoft.com/office/officeart/2018/2/layout/IconCircleList"/>
    <dgm:cxn modelId="{AA400378-FFE7-4D90-AC74-07BE52E3D1FE}" type="presOf" srcId="{0A018D6E-4A12-4300-8042-8B2DB877FD30}" destId="{21602DBC-DE3C-4EDF-80A4-8B9AC611CE93}" srcOrd="0" destOrd="0" presId="urn:microsoft.com/office/officeart/2018/2/layout/IconCircleList"/>
    <dgm:cxn modelId="{AFA985FF-A7F9-4DF1-9944-FFCBCD3D2A07}" srcId="{8B1CDFC9-23DC-42BC-94E6-E9287EE55971}" destId="{5894F93B-B80E-4A0B-AA06-9023E5915D8E}" srcOrd="5" destOrd="0" parTransId="{B10B2FD3-4199-4E3A-BEF0-F34F3E8C1D0A}" sibTransId="{07027479-7547-466B-B057-A374AB193ACD}"/>
    <dgm:cxn modelId="{AEE4AFB1-49AD-4F32-9C30-D7E6E28EBD82}" type="presOf" srcId="{DAA2552E-513D-4347-ACBF-F8B1BDED310C}" destId="{0469B494-13B0-445B-8D51-83E3C9C3E465}" srcOrd="0" destOrd="0" presId="urn:microsoft.com/office/officeart/2018/2/layout/IconCircleList"/>
    <dgm:cxn modelId="{BC98B5C2-2BF4-47B9-8625-91C55BBF449F}" type="presOf" srcId="{E2D8FE22-DDFE-4EAD-A960-526D96CF02FA}" destId="{D5F1A89B-E186-4714-A203-31DF8B45701F}" srcOrd="0" destOrd="0" presId="urn:microsoft.com/office/officeart/2018/2/layout/IconCircleList"/>
    <dgm:cxn modelId="{346FD00F-2ED4-40F9-9DD1-A4A94B6AC825}" type="presOf" srcId="{7D59020F-AC91-4D6E-9947-8651EEE42544}" destId="{0685623A-A00C-4FA3-9234-E29B7ADC7867}" srcOrd="0" destOrd="0" presId="urn:microsoft.com/office/officeart/2018/2/layout/IconCircleList"/>
    <dgm:cxn modelId="{2D14A91C-FCB5-4843-B87D-970D847CA64C}" type="presOf" srcId="{E69A0D76-E9DE-4824-8391-94200077417A}" destId="{EA35A3BD-16A5-4D72-BBD4-2B369C219DE5}" srcOrd="0" destOrd="0" presId="urn:microsoft.com/office/officeart/2018/2/layout/IconCircleList"/>
    <dgm:cxn modelId="{8BD6BE39-92D5-4703-8394-4064C2D1A650}" srcId="{8B1CDFC9-23DC-42BC-94E6-E9287EE55971}" destId="{E69A0D76-E9DE-4824-8391-94200077417A}" srcOrd="2" destOrd="0" parTransId="{3525D826-B6D1-4C65-86E2-E4F6C5F9DDAB}" sibTransId="{7D59020F-AC91-4D6E-9947-8651EEE42544}"/>
    <dgm:cxn modelId="{B6B7A5E1-A4A9-466E-9098-2ECC9089C5D8}" type="presOf" srcId="{26C113BD-C084-4519-BED6-2A0C95659465}" destId="{EE264648-15A9-4C31-92F3-26934568DD58}" srcOrd="0" destOrd="0" presId="urn:microsoft.com/office/officeart/2018/2/layout/IconCircleList"/>
    <dgm:cxn modelId="{3934128F-4668-4BE9-A047-B2A9E32E84C9}" srcId="{8B1CDFC9-23DC-42BC-94E6-E9287EE55971}" destId="{26C113BD-C084-4519-BED6-2A0C95659465}" srcOrd="4" destOrd="0" parTransId="{65770EEE-5D68-4BD8-B25E-47A6789649EF}" sibTransId="{CFE7A55B-AA90-44F9-82A4-303A300D6597}"/>
    <dgm:cxn modelId="{9F442FB0-2BB1-4398-BA0A-931D527E6AE7}" type="presOf" srcId="{8B1CDFC9-23DC-42BC-94E6-E9287EE55971}" destId="{54215C27-7E69-45D2-B3C5-2F5CF2A4ADE4}" srcOrd="0" destOrd="0" presId="urn:microsoft.com/office/officeart/2018/2/layout/IconCircleList"/>
    <dgm:cxn modelId="{FD7D6E0F-B19E-4471-ADD4-CA1BC1D574E4}" srcId="{8B1CDFC9-23DC-42BC-94E6-E9287EE55971}" destId="{E2EB969E-7093-4E9E-8F03-8CEE1A5ED56D}" srcOrd="3" destOrd="0" parTransId="{402518F4-DBB6-45EB-B1CF-C4CE0F7FC710}" sibTransId="{0A69C6C8-6F32-4FA6-9962-FDFFDF572E3D}"/>
    <dgm:cxn modelId="{2627B4E0-0544-4C8D-84B9-568440569245}" srcId="{8B1CDFC9-23DC-42BC-94E6-E9287EE55971}" destId="{DAA2552E-513D-4347-ACBF-F8B1BDED310C}" srcOrd="1" destOrd="0" parTransId="{47BC8C99-229E-4346-AA41-A4A821774FC5}" sibTransId="{E2D8FE22-DDFE-4EAD-A960-526D96CF02FA}"/>
    <dgm:cxn modelId="{1F81991F-21B4-491D-81F6-844AB9E546FF}" type="presOf" srcId="{E2EB969E-7093-4E9E-8F03-8CEE1A5ED56D}" destId="{40623772-8979-4697-B159-28BFE36757F9}" srcOrd="0" destOrd="0" presId="urn:microsoft.com/office/officeart/2018/2/layout/IconCircleList"/>
    <dgm:cxn modelId="{42EF2FAC-6F89-430B-9B31-5DAFE8BC84C9}" type="presOf" srcId="{CFE7A55B-AA90-44F9-82A4-303A300D6597}" destId="{8E7A76CA-2439-467A-913A-9377A0CBFA3D}" srcOrd="0" destOrd="0" presId="urn:microsoft.com/office/officeart/2018/2/layout/IconCircleList"/>
    <dgm:cxn modelId="{88B6627D-58CB-4EEE-9914-E665D83A7BA6}" type="presOf" srcId="{0A69C6C8-6F32-4FA6-9962-FDFFDF572E3D}" destId="{0737902D-FF7E-4D10-AF1D-20F20E540B7E}" srcOrd="0" destOrd="0" presId="urn:microsoft.com/office/officeart/2018/2/layout/IconCircleList"/>
    <dgm:cxn modelId="{0B74FE10-1991-4013-B0BF-DB57A7E1CEDB}" srcId="{8B1CDFC9-23DC-42BC-94E6-E9287EE55971}" destId="{0A018D6E-4A12-4300-8042-8B2DB877FD30}" srcOrd="0" destOrd="0" parTransId="{8ADF06DD-668B-48E8-B6E3-D55D09B9F371}" sibTransId="{09AC9A51-F176-479E-8594-651E29E610B4}"/>
    <dgm:cxn modelId="{2E482BA5-2848-405F-8658-C1476F08820E}" type="presOf" srcId="{5894F93B-B80E-4A0B-AA06-9023E5915D8E}" destId="{ED02607B-526B-49B8-B7CD-5E1AF95F34B1}" srcOrd="0" destOrd="0" presId="urn:microsoft.com/office/officeart/2018/2/layout/IconCircleList"/>
    <dgm:cxn modelId="{02FA90FB-C7BE-4B59-8740-9970107227EE}" type="presParOf" srcId="{54215C27-7E69-45D2-B3C5-2F5CF2A4ADE4}" destId="{2E43EDB3-7A21-4148-B521-3E5B2AAC80EF}" srcOrd="0" destOrd="0" presId="urn:microsoft.com/office/officeart/2018/2/layout/IconCircleList"/>
    <dgm:cxn modelId="{0FE2B588-307B-4B3A-A747-6CC433CC2268}" type="presParOf" srcId="{2E43EDB3-7A21-4148-B521-3E5B2AAC80EF}" destId="{4A9C30F4-8284-4E52-959D-FC43CF52631D}" srcOrd="0" destOrd="0" presId="urn:microsoft.com/office/officeart/2018/2/layout/IconCircleList"/>
    <dgm:cxn modelId="{B662725A-FFB8-44ED-88EA-229AE8CCAA47}" type="presParOf" srcId="{4A9C30F4-8284-4E52-959D-FC43CF52631D}" destId="{2E64A798-AE92-450F-AD0B-39DD86E2F8D0}" srcOrd="0" destOrd="0" presId="urn:microsoft.com/office/officeart/2018/2/layout/IconCircleList"/>
    <dgm:cxn modelId="{38CF4B6C-8066-4E0E-984B-D42CE1201F58}" type="presParOf" srcId="{4A9C30F4-8284-4E52-959D-FC43CF52631D}" destId="{EA8999A6-BDE9-42D1-AC37-C93448EFD93C}" srcOrd="1" destOrd="0" presId="urn:microsoft.com/office/officeart/2018/2/layout/IconCircleList"/>
    <dgm:cxn modelId="{8217E8A4-AA61-4F88-8E0C-D6673FEF7033}" type="presParOf" srcId="{4A9C30F4-8284-4E52-959D-FC43CF52631D}" destId="{2309ABF2-B8B8-4F1E-8D19-B58A0F5D2B75}" srcOrd="2" destOrd="0" presId="urn:microsoft.com/office/officeart/2018/2/layout/IconCircleList"/>
    <dgm:cxn modelId="{666FFF6B-8E74-4A1F-B0B2-A1C44C5A9751}" type="presParOf" srcId="{4A9C30F4-8284-4E52-959D-FC43CF52631D}" destId="{21602DBC-DE3C-4EDF-80A4-8B9AC611CE93}" srcOrd="3" destOrd="0" presId="urn:microsoft.com/office/officeart/2018/2/layout/IconCircleList"/>
    <dgm:cxn modelId="{658A7E27-6DF2-41B0-878F-FBB9B9EADC7B}" type="presParOf" srcId="{2E43EDB3-7A21-4148-B521-3E5B2AAC80EF}" destId="{5259763C-36AA-4EB3-9F19-D31D763FFB80}" srcOrd="1" destOrd="0" presId="urn:microsoft.com/office/officeart/2018/2/layout/IconCircleList"/>
    <dgm:cxn modelId="{E59B6307-AC8C-4AA6-8ABF-6B079E7A488C}" type="presParOf" srcId="{2E43EDB3-7A21-4148-B521-3E5B2AAC80EF}" destId="{A13D510E-D36C-447E-859E-65EE04DF25DB}" srcOrd="2" destOrd="0" presId="urn:microsoft.com/office/officeart/2018/2/layout/IconCircleList"/>
    <dgm:cxn modelId="{2724CAFF-B356-441E-9A5E-06339539BB28}" type="presParOf" srcId="{A13D510E-D36C-447E-859E-65EE04DF25DB}" destId="{2C45A896-4DDD-44D5-8CA7-E25191F7236C}" srcOrd="0" destOrd="0" presId="urn:microsoft.com/office/officeart/2018/2/layout/IconCircleList"/>
    <dgm:cxn modelId="{593977B2-ADED-4545-8A0F-69852E18ED94}" type="presParOf" srcId="{A13D510E-D36C-447E-859E-65EE04DF25DB}" destId="{796F1C87-A267-4E8F-A7D9-3BE3DE44B0AB}" srcOrd="1" destOrd="0" presId="urn:microsoft.com/office/officeart/2018/2/layout/IconCircleList"/>
    <dgm:cxn modelId="{02948ADE-B816-49F5-9ADF-765DAB6C6F49}" type="presParOf" srcId="{A13D510E-D36C-447E-859E-65EE04DF25DB}" destId="{C51C5D0C-1355-474B-B128-803AB60BCE10}" srcOrd="2" destOrd="0" presId="urn:microsoft.com/office/officeart/2018/2/layout/IconCircleList"/>
    <dgm:cxn modelId="{E5C0E795-669A-4E22-A69C-2675636A8F15}" type="presParOf" srcId="{A13D510E-D36C-447E-859E-65EE04DF25DB}" destId="{0469B494-13B0-445B-8D51-83E3C9C3E465}" srcOrd="3" destOrd="0" presId="urn:microsoft.com/office/officeart/2018/2/layout/IconCircleList"/>
    <dgm:cxn modelId="{8CB7D2C8-E7C6-4AA4-AD48-8BAE1EC0263E}" type="presParOf" srcId="{2E43EDB3-7A21-4148-B521-3E5B2AAC80EF}" destId="{D5F1A89B-E186-4714-A203-31DF8B45701F}" srcOrd="3" destOrd="0" presId="urn:microsoft.com/office/officeart/2018/2/layout/IconCircleList"/>
    <dgm:cxn modelId="{953D4F49-9E0A-45EF-B2A4-3C73AE3F5A54}" type="presParOf" srcId="{2E43EDB3-7A21-4148-B521-3E5B2AAC80EF}" destId="{2B3E77E4-8AB7-49E0-9BE1-DD922D3583A7}" srcOrd="4" destOrd="0" presId="urn:microsoft.com/office/officeart/2018/2/layout/IconCircleList"/>
    <dgm:cxn modelId="{8BCBF0F5-6AB1-4655-8BB6-598DBFECF7E0}" type="presParOf" srcId="{2B3E77E4-8AB7-49E0-9BE1-DD922D3583A7}" destId="{CD597C58-7F14-43C1-9757-61D94AB04999}" srcOrd="0" destOrd="0" presId="urn:microsoft.com/office/officeart/2018/2/layout/IconCircleList"/>
    <dgm:cxn modelId="{FE83B734-76A3-4504-8DE6-3ABA41DF15D0}" type="presParOf" srcId="{2B3E77E4-8AB7-49E0-9BE1-DD922D3583A7}" destId="{7BCF8DA7-E94F-4A77-B446-7A0772B28E86}" srcOrd="1" destOrd="0" presId="urn:microsoft.com/office/officeart/2018/2/layout/IconCircleList"/>
    <dgm:cxn modelId="{F96DA4E4-9C69-499C-8642-9A7798BACCE6}" type="presParOf" srcId="{2B3E77E4-8AB7-49E0-9BE1-DD922D3583A7}" destId="{6A6C494D-C725-4062-8155-FD7230277230}" srcOrd="2" destOrd="0" presId="urn:microsoft.com/office/officeart/2018/2/layout/IconCircleList"/>
    <dgm:cxn modelId="{B71BA2F2-BF0B-45A7-A720-9262F4CD0230}" type="presParOf" srcId="{2B3E77E4-8AB7-49E0-9BE1-DD922D3583A7}" destId="{EA35A3BD-16A5-4D72-BBD4-2B369C219DE5}" srcOrd="3" destOrd="0" presId="urn:microsoft.com/office/officeart/2018/2/layout/IconCircleList"/>
    <dgm:cxn modelId="{165C4F04-F129-4B15-A496-CA37B34C864D}" type="presParOf" srcId="{2E43EDB3-7A21-4148-B521-3E5B2AAC80EF}" destId="{0685623A-A00C-4FA3-9234-E29B7ADC7867}" srcOrd="5" destOrd="0" presId="urn:microsoft.com/office/officeart/2018/2/layout/IconCircleList"/>
    <dgm:cxn modelId="{67C4BD4D-E040-46E1-A4A9-A5B7C08F6BCF}" type="presParOf" srcId="{2E43EDB3-7A21-4148-B521-3E5B2AAC80EF}" destId="{AF6AFC88-F67E-47FA-BC1D-1C035F8BACFD}" srcOrd="6" destOrd="0" presId="urn:microsoft.com/office/officeart/2018/2/layout/IconCircleList"/>
    <dgm:cxn modelId="{20E7C1C1-323B-4881-8607-3B8CF695A30F}" type="presParOf" srcId="{AF6AFC88-F67E-47FA-BC1D-1C035F8BACFD}" destId="{CE7F9950-093D-4994-9A08-D6094656D3D3}" srcOrd="0" destOrd="0" presId="urn:microsoft.com/office/officeart/2018/2/layout/IconCircleList"/>
    <dgm:cxn modelId="{787C3740-EF4A-4F4C-A6F6-E272ECE2A8AE}" type="presParOf" srcId="{AF6AFC88-F67E-47FA-BC1D-1C035F8BACFD}" destId="{99177299-BCF7-421C-9C3D-1F62DAF84AD1}" srcOrd="1" destOrd="0" presId="urn:microsoft.com/office/officeart/2018/2/layout/IconCircleList"/>
    <dgm:cxn modelId="{AE30A91A-36F9-40FD-B81C-4641714B0945}" type="presParOf" srcId="{AF6AFC88-F67E-47FA-BC1D-1C035F8BACFD}" destId="{0E990AD3-B029-42CE-BD54-BFD931FF6BF3}" srcOrd="2" destOrd="0" presId="urn:microsoft.com/office/officeart/2018/2/layout/IconCircleList"/>
    <dgm:cxn modelId="{AD2848EF-8932-419F-865A-9C2237BDC0BE}" type="presParOf" srcId="{AF6AFC88-F67E-47FA-BC1D-1C035F8BACFD}" destId="{40623772-8979-4697-B159-28BFE36757F9}" srcOrd="3" destOrd="0" presId="urn:microsoft.com/office/officeart/2018/2/layout/IconCircleList"/>
    <dgm:cxn modelId="{FFB3A5AF-C1F4-4B00-B60F-7A5B3F4D2CD2}" type="presParOf" srcId="{2E43EDB3-7A21-4148-B521-3E5B2AAC80EF}" destId="{0737902D-FF7E-4D10-AF1D-20F20E540B7E}" srcOrd="7" destOrd="0" presId="urn:microsoft.com/office/officeart/2018/2/layout/IconCircleList"/>
    <dgm:cxn modelId="{CD601DF8-2B3E-4B6F-BAE3-05E0C02EF528}" type="presParOf" srcId="{2E43EDB3-7A21-4148-B521-3E5B2AAC80EF}" destId="{0306D73C-9DE6-41A4-9F86-24654C582D03}" srcOrd="8" destOrd="0" presId="urn:microsoft.com/office/officeart/2018/2/layout/IconCircleList"/>
    <dgm:cxn modelId="{DC4C5E92-C46B-46FE-AAC5-643496D8726A}" type="presParOf" srcId="{0306D73C-9DE6-41A4-9F86-24654C582D03}" destId="{F64578DD-3B41-4BE6-A8A6-F8A600434720}" srcOrd="0" destOrd="0" presId="urn:microsoft.com/office/officeart/2018/2/layout/IconCircleList"/>
    <dgm:cxn modelId="{6F8718C7-7110-4236-BEB1-7FD0869CBE18}" type="presParOf" srcId="{0306D73C-9DE6-41A4-9F86-24654C582D03}" destId="{7028C2DE-0988-4903-ABED-F416E4B97B85}" srcOrd="1" destOrd="0" presId="urn:microsoft.com/office/officeart/2018/2/layout/IconCircleList"/>
    <dgm:cxn modelId="{44ECE572-C396-47FE-BCD3-DAA6143A123E}" type="presParOf" srcId="{0306D73C-9DE6-41A4-9F86-24654C582D03}" destId="{6D51DB88-6ED3-417A-A667-94C5D9E08E2C}" srcOrd="2" destOrd="0" presId="urn:microsoft.com/office/officeart/2018/2/layout/IconCircleList"/>
    <dgm:cxn modelId="{D8E95B10-9382-445C-AC46-7E28FCBE2742}" type="presParOf" srcId="{0306D73C-9DE6-41A4-9F86-24654C582D03}" destId="{EE264648-15A9-4C31-92F3-26934568DD58}" srcOrd="3" destOrd="0" presId="urn:microsoft.com/office/officeart/2018/2/layout/IconCircleList"/>
    <dgm:cxn modelId="{90F5A46A-D86F-4928-A4AD-CD293332B7AB}" type="presParOf" srcId="{2E43EDB3-7A21-4148-B521-3E5B2AAC80EF}" destId="{8E7A76CA-2439-467A-913A-9377A0CBFA3D}" srcOrd="9" destOrd="0" presId="urn:microsoft.com/office/officeart/2018/2/layout/IconCircleList"/>
    <dgm:cxn modelId="{C901AEB6-7BDA-475F-8BDD-32E463DFF21C}" type="presParOf" srcId="{2E43EDB3-7A21-4148-B521-3E5B2AAC80EF}" destId="{28CE27CE-7820-4FF4-B996-BE4D87AD55A9}" srcOrd="10" destOrd="0" presId="urn:microsoft.com/office/officeart/2018/2/layout/IconCircleList"/>
    <dgm:cxn modelId="{725B6B62-6EF1-4627-948B-AB5780DC1BA8}" type="presParOf" srcId="{28CE27CE-7820-4FF4-B996-BE4D87AD55A9}" destId="{6CACE15A-4515-448A-AE80-0C486B31C28F}" srcOrd="0" destOrd="0" presId="urn:microsoft.com/office/officeart/2018/2/layout/IconCircleList"/>
    <dgm:cxn modelId="{84B66D44-ADB5-4397-A639-BF51E6D6A8C0}" type="presParOf" srcId="{28CE27CE-7820-4FF4-B996-BE4D87AD55A9}" destId="{7014BC5A-5832-446B-ADB8-8EF494E06E20}" srcOrd="1" destOrd="0" presId="urn:microsoft.com/office/officeart/2018/2/layout/IconCircleList"/>
    <dgm:cxn modelId="{1F8B3049-1429-41C8-B43F-EF14F494C8B1}" type="presParOf" srcId="{28CE27CE-7820-4FF4-B996-BE4D87AD55A9}" destId="{8104DA55-E6BA-4339-A141-230604E8A39B}" srcOrd="2" destOrd="0" presId="urn:microsoft.com/office/officeart/2018/2/layout/IconCircleList"/>
    <dgm:cxn modelId="{D82004A0-6E59-40FA-897B-AD7CA65641F3}" type="presParOf" srcId="{28CE27CE-7820-4FF4-B996-BE4D87AD55A9}" destId="{ED02607B-526B-49B8-B7CD-5E1AF95F34B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221CBE-F45F-4B40-AF4B-3B85A0D94B38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42C07B-63BA-47D6-A421-9266D93121CF}">
      <dgm:prSet/>
      <dgm:spPr/>
      <dgm:t>
        <a:bodyPr/>
        <a:lstStyle/>
        <a:p>
          <a:r>
            <a:rPr lang="es-ES_tradnl" dirty="0"/>
            <a:t>Introduce temas que deben ser reportados</a:t>
          </a:r>
          <a:endParaRPr lang="en-US" dirty="0"/>
        </a:p>
      </dgm:t>
    </dgm:pt>
    <dgm:pt modelId="{AE3DE045-4D73-4ADE-A0AF-89B7B33E5009}" type="parTrans" cxnId="{039BA167-B12E-47F9-8591-4DB70EEC7425}">
      <dgm:prSet/>
      <dgm:spPr/>
      <dgm:t>
        <a:bodyPr/>
        <a:lstStyle/>
        <a:p>
          <a:endParaRPr lang="en-US"/>
        </a:p>
      </dgm:t>
    </dgm:pt>
    <dgm:pt modelId="{B45FA9A0-6FC8-4DDA-B3EA-282A347DE2C0}" type="sibTrans" cxnId="{039BA167-B12E-47F9-8591-4DB70EEC7425}">
      <dgm:prSet/>
      <dgm:spPr/>
      <dgm:t>
        <a:bodyPr/>
        <a:lstStyle/>
        <a:p>
          <a:endParaRPr lang="en-US"/>
        </a:p>
      </dgm:t>
    </dgm:pt>
    <dgm:pt modelId="{B68D56DC-67BF-4435-8809-70F6A16134E6}">
      <dgm:prSet/>
      <dgm:spPr/>
      <dgm:t>
        <a:bodyPr/>
        <a:lstStyle/>
        <a:p>
          <a:r>
            <a:rPr lang="es-ES_tradnl"/>
            <a:t>Cambio climático</a:t>
          </a:r>
          <a:endParaRPr lang="en-US"/>
        </a:p>
      </dgm:t>
    </dgm:pt>
    <dgm:pt modelId="{F209689E-677C-44D3-9151-99EC1151EE78}" type="parTrans" cxnId="{0CE830A9-BA41-4E2E-9FEF-1F2A18DC6317}">
      <dgm:prSet/>
      <dgm:spPr/>
      <dgm:t>
        <a:bodyPr/>
        <a:lstStyle/>
        <a:p>
          <a:endParaRPr lang="en-US"/>
        </a:p>
      </dgm:t>
    </dgm:pt>
    <dgm:pt modelId="{F57C7A64-4321-40A6-BAC0-77A7A3ACE6B8}" type="sibTrans" cxnId="{0CE830A9-BA41-4E2E-9FEF-1F2A18DC6317}">
      <dgm:prSet/>
      <dgm:spPr/>
      <dgm:t>
        <a:bodyPr/>
        <a:lstStyle/>
        <a:p>
          <a:endParaRPr lang="en-US"/>
        </a:p>
      </dgm:t>
    </dgm:pt>
    <dgm:pt modelId="{83EE37FD-AB37-481F-82DE-99A74887D2C3}">
      <dgm:prSet/>
      <dgm:spPr/>
      <dgm:t>
        <a:bodyPr/>
        <a:lstStyle/>
        <a:p>
          <a:r>
            <a:rPr lang="es-ES_tradnl"/>
            <a:t>Ciberseguridad</a:t>
          </a:r>
          <a:endParaRPr lang="en-US"/>
        </a:p>
      </dgm:t>
    </dgm:pt>
    <dgm:pt modelId="{6F245F98-CBF6-4207-97D4-6B3168CBE45B}" type="parTrans" cxnId="{7E81E75B-7EBA-451A-90C8-9D53B91F08B1}">
      <dgm:prSet/>
      <dgm:spPr/>
      <dgm:t>
        <a:bodyPr/>
        <a:lstStyle/>
        <a:p>
          <a:endParaRPr lang="en-US"/>
        </a:p>
      </dgm:t>
    </dgm:pt>
    <dgm:pt modelId="{83B8CE31-F452-4F72-964F-F1C010E1D30E}" type="sibTrans" cxnId="{7E81E75B-7EBA-451A-90C8-9D53B91F08B1}">
      <dgm:prSet/>
      <dgm:spPr/>
      <dgm:t>
        <a:bodyPr/>
        <a:lstStyle/>
        <a:p>
          <a:endParaRPr lang="en-US"/>
        </a:p>
      </dgm:t>
    </dgm:pt>
    <dgm:pt modelId="{5B90BEA9-F442-4B0E-97F1-C48834616FEC}">
      <dgm:prSet/>
      <dgm:spPr/>
      <dgm:t>
        <a:bodyPr/>
        <a:lstStyle/>
        <a:p>
          <a:r>
            <a:rPr lang="es-ES_tradnl"/>
            <a:t>Derechos humanos</a:t>
          </a:r>
          <a:endParaRPr lang="en-US"/>
        </a:p>
      </dgm:t>
    </dgm:pt>
    <dgm:pt modelId="{7B8233DC-6245-4B92-B8B0-0C88A44E7925}" type="parTrans" cxnId="{C95BBAA0-9E22-4124-833E-982F27964FC4}">
      <dgm:prSet/>
      <dgm:spPr/>
      <dgm:t>
        <a:bodyPr/>
        <a:lstStyle/>
        <a:p>
          <a:endParaRPr lang="en-US"/>
        </a:p>
      </dgm:t>
    </dgm:pt>
    <dgm:pt modelId="{E7B99FD3-A0C0-4AAF-95B8-C2030370E6B4}" type="sibTrans" cxnId="{C95BBAA0-9E22-4124-833E-982F27964FC4}">
      <dgm:prSet/>
      <dgm:spPr/>
      <dgm:t>
        <a:bodyPr/>
        <a:lstStyle/>
        <a:p>
          <a:endParaRPr lang="en-US"/>
        </a:p>
      </dgm:t>
    </dgm:pt>
    <dgm:pt modelId="{A778C02B-FA6B-4671-843B-C6E8CD7617A9}">
      <dgm:prSet/>
      <dgm:spPr/>
      <dgm:t>
        <a:bodyPr/>
        <a:lstStyle/>
        <a:p>
          <a:r>
            <a:rPr lang="es-ES_tradnl" dirty="0"/>
            <a:t>Enfoque de </a:t>
          </a:r>
          <a:r>
            <a:rPr lang="es-ES_tradnl" dirty="0" smtClean="0"/>
            <a:t>género</a:t>
          </a:r>
          <a:endParaRPr lang="en-US" dirty="0"/>
        </a:p>
      </dgm:t>
    </dgm:pt>
    <dgm:pt modelId="{081AAAE4-1F9E-43C8-9248-42E2A2883677}" type="parTrans" cxnId="{42A169DB-8174-4ACD-9E08-FFBDC790D25B}">
      <dgm:prSet/>
      <dgm:spPr/>
      <dgm:t>
        <a:bodyPr/>
        <a:lstStyle/>
        <a:p>
          <a:endParaRPr lang="en-US"/>
        </a:p>
      </dgm:t>
    </dgm:pt>
    <dgm:pt modelId="{48EAE4E9-A9BF-4077-9A56-19B2F402FC55}" type="sibTrans" cxnId="{42A169DB-8174-4ACD-9E08-FFBDC790D25B}">
      <dgm:prSet/>
      <dgm:spPr/>
      <dgm:t>
        <a:bodyPr/>
        <a:lstStyle/>
        <a:p>
          <a:endParaRPr lang="en-US"/>
        </a:p>
      </dgm:t>
    </dgm:pt>
    <dgm:pt modelId="{F5065033-60D4-4C44-B9A4-5B6EE5D9E008}">
      <dgm:prSet/>
      <dgm:spPr/>
      <dgm:t>
        <a:bodyPr/>
        <a:lstStyle/>
        <a:p>
          <a:r>
            <a:rPr lang="es-ES_tradnl" dirty="0" smtClean="0"/>
            <a:t>Relación </a:t>
          </a:r>
          <a:r>
            <a:rPr lang="es-ES_tradnl" dirty="0"/>
            <a:t>con colaboradores</a:t>
          </a:r>
          <a:endParaRPr lang="en-US" dirty="0"/>
        </a:p>
      </dgm:t>
    </dgm:pt>
    <dgm:pt modelId="{07320522-955E-4B98-8F59-9EEAE402B413}" type="parTrans" cxnId="{84D42D23-08DC-4891-9D01-C4297C2BB3B1}">
      <dgm:prSet/>
      <dgm:spPr/>
      <dgm:t>
        <a:bodyPr/>
        <a:lstStyle/>
        <a:p>
          <a:endParaRPr lang="en-US"/>
        </a:p>
      </dgm:t>
    </dgm:pt>
    <dgm:pt modelId="{D471A7F6-2582-4071-B40C-C2A1F2CAFB7E}" type="sibTrans" cxnId="{84D42D23-08DC-4891-9D01-C4297C2BB3B1}">
      <dgm:prSet/>
      <dgm:spPr/>
      <dgm:t>
        <a:bodyPr/>
        <a:lstStyle/>
        <a:p>
          <a:endParaRPr lang="en-US"/>
        </a:p>
      </dgm:t>
    </dgm:pt>
    <dgm:pt modelId="{AC5528F4-CD03-4E36-B84D-28970ED31AE4}">
      <dgm:prSet/>
      <dgm:spPr/>
      <dgm:t>
        <a:bodyPr/>
        <a:lstStyle/>
        <a:p>
          <a:r>
            <a:rPr lang="es-ES_tradnl" dirty="0" smtClean="0"/>
            <a:t>Evaluación de Proveedores</a:t>
          </a:r>
          <a:endParaRPr lang="en-US" dirty="0"/>
        </a:p>
      </dgm:t>
    </dgm:pt>
    <dgm:pt modelId="{DC405646-4866-4FFC-98A6-5D8FE2760F0A}" type="parTrans" cxnId="{11F028F7-7858-4D10-81DA-D6E19C77AC05}">
      <dgm:prSet/>
      <dgm:spPr/>
      <dgm:t>
        <a:bodyPr/>
        <a:lstStyle/>
        <a:p>
          <a:endParaRPr lang="en-US"/>
        </a:p>
      </dgm:t>
    </dgm:pt>
    <dgm:pt modelId="{672F36BF-B6DC-4634-8C9D-D0D1C4D1F584}" type="sibTrans" cxnId="{11F028F7-7858-4D10-81DA-D6E19C77AC05}">
      <dgm:prSet/>
      <dgm:spPr/>
      <dgm:t>
        <a:bodyPr/>
        <a:lstStyle/>
        <a:p>
          <a:endParaRPr lang="en-US"/>
        </a:p>
      </dgm:t>
    </dgm:pt>
    <dgm:pt modelId="{D629F047-5368-C645-82B2-5D4071F3FB0A}" type="pres">
      <dgm:prSet presAssocID="{F5221CBE-F45F-4B40-AF4B-3B85A0D94B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E9A9C5-78D5-914A-9F28-A555B00EB72F}" type="pres">
      <dgm:prSet presAssocID="{2542C07B-63BA-47D6-A421-9266D93121C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57AAD-9FDE-9E46-BFEF-77ECA67BB544}" type="pres">
      <dgm:prSet presAssocID="{B45FA9A0-6FC8-4DDA-B3EA-282A347DE2C0}" presName="sibTrans" presStyleLbl="sibTrans2D1" presStyleIdx="0" presStyleCnt="6"/>
      <dgm:spPr/>
      <dgm:t>
        <a:bodyPr/>
        <a:lstStyle/>
        <a:p>
          <a:endParaRPr lang="es-ES"/>
        </a:p>
      </dgm:t>
    </dgm:pt>
    <dgm:pt modelId="{ABFB596F-25D8-1A4A-95E6-7C3AB1E065D6}" type="pres">
      <dgm:prSet presAssocID="{B45FA9A0-6FC8-4DDA-B3EA-282A347DE2C0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6262A2E3-3C93-4349-9A80-372A0B460B9E}" type="pres">
      <dgm:prSet presAssocID="{B68D56DC-67BF-4435-8809-70F6A16134E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E83FD-9972-F54B-9914-850B88BEEDF4}" type="pres">
      <dgm:prSet presAssocID="{F57C7A64-4321-40A6-BAC0-77A7A3ACE6B8}" presName="sibTrans" presStyleLbl="sibTrans2D1" presStyleIdx="1" presStyleCnt="6"/>
      <dgm:spPr/>
      <dgm:t>
        <a:bodyPr/>
        <a:lstStyle/>
        <a:p>
          <a:endParaRPr lang="es-ES"/>
        </a:p>
      </dgm:t>
    </dgm:pt>
    <dgm:pt modelId="{48FED1FD-F306-8D46-A056-F8DB299502FA}" type="pres">
      <dgm:prSet presAssocID="{F57C7A64-4321-40A6-BAC0-77A7A3ACE6B8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2CE5DD5B-7D13-874C-B2A4-7C225C7BAEAF}" type="pres">
      <dgm:prSet presAssocID="{83EE37FD-AB37-481F-82DE-99A74887D2C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C4FAC2-FA52-3143-BEEA-91ED21B63B0E}" type="pres">
      <dgm:prSet presAssocID="{83B8CE31-F452-4F72-964F-F1C010E1D30E}" presName="sibTrans" presStyleLbl="sibTrans2D1" presStyleIdx="2" presStyleCnt="6"/>
      <dgm:spPr/>
      <dgm:t>
        <a:bodyPr/>
        <a:lstStyle/>
        <a:p>
          <a:endParaRPr lang="es-ES"/>
        </a:p>
      </dgm:t>
    </dgm:pt>
    <dgm:pt modelId="{0B937398-CE01-1B48-B195-9206357D276F}" type="pres">
      <dgm:prSet presAssocID="{83B8CE31-F452-4F72-964F-F1C010E1D30E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F6562F8F-776E-8746-A212-3ECCDD15E10D}" type="pres">
      <dgm:prSet presAssocID="{5B90BEA9-F442-4B0E-97F1-C48834616FE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2C13B6-B374-1442-91D1-596F50BE8450}" type="pres">
      <dgm:prSet presAssocID="{E7B99FD3-A0C0-4AAF-95B8-C2030370E6B4}" presName="sibTrans" presStyleLbl="sibTrans2D1" presStyleIdx="3" presStyleCnt="6"/>
      <dgm:spPr/>
      <dgm:t>
        <a:bodyPr/>
        <a:lstStyle/>
        <a:p>
          <a:endParaRPr lang="es-ES"/>
        </a:p>
      </dgm:t>
    </dgm:pt>
    <dgm:pt modelId="{E481F668-4D5C-574B-BB4F-A122F43E4383}" type="pres">
      <dgm:prSet presAssocID="{E7B99FD3-A0C0-4AAF-95B8-C2030370E6B4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8B934A74-BD06-5D49-B290-F3FA9DA7EB1F}" type="pres">
      <dgm:prSet presAssocID="{A778C02B-FA6B-4671-843B-C6E8CD7617A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BF03FB-7183-D44C-9986-AEBC23DA9863}" type="pres">
      <dgm:prSet presAssocID="{48EAE4E9-A9BF-4077-9A56-19B2F402FC55}" presName="sibTrans" presStyleLbl="sibTrans2D1" presStyleIdx="4" presStyleCnt="6"/>
      <dgm:spPr/>
      <dgm:t>
        <a:bodyPr/>
        <a:lstStyle/>
        <a:p>
          <a:endParaRPr lang="es-ES"/>
        </a:p>
      </dgm:t>
    </dgm:pt>
    <dgm:pt modelId="{9884593E-0E9F-BD4D-B389-DBF03B60CDE5}" type="pres">
      <dgm:prSet presAssocID="{48EAE4E9-A9BF-4077-9A56-19B2F402FC55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5BCD5712-68A9-2046-A8AB-CD0DF134EB4C}" type="pres">
      <dgm:prSet presAssocID="{F5065033-60D4-4C44-B9A4-5B6EE5D9E00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E6ACCE-34D8-DA4D-B0DA-5F1AA4B8F722}" type="pres">
      <dgm:prSet presAssocID="{D471A7F6-2582-4071-B40C-C2A1F2CAFB7E}" presName="sibTrans" presStyleLbl="sibTrans2D1" presStyleIdx="5" presStyleCnt="6"/>
      <dgm:spPr/>
      <dgm:t>
        <a:bodyPr/>
        <a:lstStyle/>
        <a:p>
          <a:endParaRPr lang="es-ES"/>
        </a:p>
      </dgm:t>
    </dgm:pt>
    <dgm:pt modelId="{4D35066A-7E6F-D14E-8030-424BF9630D03}" type="pres">
      <dgm:prSet presAssocID="{D471A7F6-2582-4071-B40C-C2A1F2CAFB7E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906FAA76-9ECB-AD46-9016-E26780C0C016}" type="pres">
      <dgm:prSet presAssocID="{AC5528F4-CD03-4E36-B84D-28970ED31AE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10F4DE-FF0F-404A-96EA-3796C88D0B5E}" type="presOf" srcId="{2542C07B-63BA-47D6-A421-9266D93121CF}" destId="{B8E9A9C5-78D5-914A-9F28-A555B00EB72F}" srcOrd="0" destOrd="0" presId="urn:microsoft.com/office/officeart/2005/8/layout/process5"/>
    <dgm:cxn modelId="{0BAD2FF5-5C97-5D48-9CF3-C662ECF53716}" type="presOf" srcId="{F57C7A64-4321-40A6-BAC0-77A7A3ACE6B8}" destId="{48FED1FD-F306-8D46-A056-F8DB299502FA}" srcOrd="1" destOrd="0" presId="urn:microsoft.com/office/officeart/2005/8/layout/process5"/>
    <dgm:cxn modelId="{42A169DB-8174-4ACD-9E08-FFBDC790D25B}" srcId="{F5221CBE-F45F-4B40-AF4B-3B85A0D94B38}" destId="{A778C02B-FA6B-4671-843B-C6E8CD7617A9}" srcOrd="4" destOrd="0" parTransId="{081AAAE4-1F9E-43C8-9248-42E2A2883677}" sibTransId="{48EAE4E9-A9BF-4077-9A56-19B2F402FC55}"/>
    <dgm:cxn modelId="{38F182BF-A918-754F-890B-1E04B7C41FA7}" type="presOf" srcId="{F57C7A64-4321-40A6-BAC0-77A7A3ACE6B8}" destId="{71FE83FD-9972-F54B-9914-850B88BEEDF4}" srcOrd="0" destOrd="0" presId="urn:microsoft.com/office/officeart/2005/8/layout/process5"/>
    <dgm:cxn modelId="{27094122-8D61-714B-8207-DFBB777E0768}" type="presOf" srcId="{A778C02B-FA6B-4671-843B-C6E8CD7617A9}" destId="{8B934A74-BD06-5D49-B290-F3FA9DA7EB1F}" srcOrd="0" destOrd="0" presId="urn:microsoft.com/office/officeart/2005/8/layout/process5"/>
    <dgm:cxn modelId="{DB352ADE-2AB6-3E49-8B35-5B20F46A56C1}" type="presOf" srcId="{D471A7F6-2582-4071-B40C-C2A1F2CAFB7E}" destId="{FFE6ACCE-34D8-DA4D-B0DA-5F1AA4B8F722}" srcOrd="0" destOrd="0" presId="urn:microsoft.com/office/officeart/2005/8/layout/process5"/>
    <dgm:cxn modelId="{17CED09F-0CD9-864F-8CFC-5C0FABF4BD2B}" type="presOf" srcId="{AC5528F4-CD03-4E36-B84D-28970ED31AE4}" destId="{906FAA76-9ECB-AD46-9016-E26780C0C016}" srcOrd="0" destOrd="0" presId="urn:microsoft.com/office/officeart/2005/8/layout/process5"/>
    <dgm:cxn modelId="{7C6EC518-0279-894A-9472-48CB62EB8DF3}" type="presOf" srcId="{B68D56DC-67BF-4435-8809-70F6A16134E6}" destId="{6262A2E3-3C93-4349-9A80-372A0B460B9E}" srcOrd="0" destOrd="0" presId="urn:microsoft.com/office/officeart/2005/8/layout/process5"/>
    <dgm:cxn modelId="{F9F86D51-072E-574E-85CE-9118DC5B0DCD}" type="presOf" srcId="{48EAE4E9-A9BF-4077-9A56-19B2F402FC55}" destId="{6BBF03FB-7183-D44C-9986-AEBC23DA9863}" srcOrd="0" destOrd="0" presId="urn:microsoft.com/office/officeart/2005/8/layout/process5"/>
    <dgm:cxn modelId="{390BFF9A-B569-AD47-AF4E-205E311DC385}" type="presOf" srcId="{F5221CBE-F45F-4B40-AF4B-3B85A0D94B38}" destId="{D629F047-5368-C645-82B2-5D4071F3FB0A}" srcOrd="0" destOrd="0" presId="urn:microsoft.com/office/officeart/2005/8/layout/process5"/>
    <dgm:cxn modelId="{11F028F7-7858-4D10-81DA-D6E19C77AC05}" srcId="{F5221CBE-F45F-4B40-AF4B-3B85A0D94B38}" destId="{AC5528F4-CD03-4E36-B84D-28970ED31AE4}" srcOrd="6" destOrd="0" parTransId="{DC405646-4866-4FFC-98A6-5D8FE2760F0A}" sibTransId="{672F36BF-B6DC-4634-8C9D-D0D1C4D1F584}"/>
    <dgm:cxn modelId="{7311EA95-9DCB-2644-935A-831A38436835}" type="presOf" srcId="{B45FA9A0-6FC8-4DDA-B3EA-282A347DE2C0}" destId="{22857AAD-9FDE-9E46-BFEF-77ECA67BB544}" srcOrd="0" destOrd="0" presId="urn:microsoft.com/office/officeart/2005/8/layout/process5"/>
    <dgm:cxn modelId="{0735D11B-1770-234B-B312-D16F96229C34}" type="presOf" srcId="{83B8CE31-F452-4F72-964F-F1C010E1D30E}" destId="{6CC4FAC2-FA52-3143-BEEA-91ED21B63B0E}" srcOrd="0" destOrd="0" presId="urn:microsoft.com/office/officeart/2005/8/layout/process5"/>
    <dgm:cxn modelId="{7AA9A78C-E2FD-4245-9C87-71F39209B94C}" type="presOf" srcId="{E7B99FD3-A0C0-4AAF-95B8-C2030370E6B4}" destId="{E481F668-4D5C-574B-BB4F-A122F43E4383}" srcOrd="1" destOrd="0" presId="urn:microsoft.com/office/officeart/2005/8/layout/process5"/>
    <dgm:cxn modelId="{84D42D23-08DC-4891-9D01-C4297C2BB3B1}" srcId="{F5221CBE-F45F-4B40-AF4B-3B85A0D94B38}" destId="{F5065033-60D4-4C44-B9A4-5B6EE5D9E008}" srcOrd="5" destOrd="0" parTransId="{07320522-955E-4B98-8F59-9EEAE402B413}" sibTransId="{D471A7F6-2582-4071-B40C-C2A1F2CAFB7E}"/>
    <dgm:cxn modelId="{630C3EC3-0475-1C43-A386-F08D4E91D5BC}" type="presOf" srcId="{E7B99FD3-A0C0-4AAF-95B8-C2030370E6B4}" destId="{FF2C13B6-B374-1442-91D1-596F50BE8450}" srcOrd="0" destOrd="0" presId="urn:microsoft.com/office/officeart/2005/8/layout/process5"/>
    <dgm:cxn modelId="{4F6725F6-C9EB-8D4F-9923-56C5163163B7}" type="presOf" srcId="{5B90BEA9-F442-4B0E-97F1-C48834616FEC}" destId="{F6562F8F-776E-8746-A212-3ECCDD15E10D}" srcOrd="0" destOrd="0" presId="urn:microsoft.com/office/officeart/2005/8/layout/process5"/>
    <dgm:cxn modelId="{1ACDDAA5-B695-A64D-9376-DEB66DB17A0A}" type="presOf" srcId="{83B8CE31-F452-4F72-964F-F1C010E1D30E}" destId="{0B937398-CE01-1B48-B195-9206357D276F}" srcOrd="1" destOrd="0" presId="urn:microsoft.com/office/officeart/2005/8/layout/process5"/>
    <dgm:cxn modelId="{0CE830A9-BA41-4E2E-9FEF-1F2A18DC6317}" srcId="{F5221CBE-F45F-4B40-AF4B-3B85A0D94B38}" destId="{B68D56DC-67BF-4435-8809-70F6A16134E6}" srcOrd="1" destOrd="0" parTransId="{F209689E-677C-44D3-9151-99EC1151EE78}" sibTransId="{F57C7A64-4321-40A6-BAC0-77A7A3ACE6B8}"/>
    <dgm:cxn modelId="{B59A2D62-E382-974E-889A-FC0576D1F6F5}" type="presOf" srcId="{83EE37FD-AB37-481F-82DE-99A74887D2C3}" destId="{2CE5DD5B-7D13-874C-B2A4-7C225C7BAEAF}" srcOrd="0" destOrd="0" presId="urn:microsoft.com/office/officeart/2005/8/layout/process5"/>
    <dgm:cxn modelId="{4E0564D3-CF4E-0548-9CFF-02321CC34D13}" type="presOf" srcId="{B45FA9A0-6FC8-4DDA-B3EA-282A347DE2C0}" destId="{ABFB596F-25D8-1A4A-95E6-7C3AB1E065D6}" srcOrd="1" destOrd="0" presId="urn:microsoft.com/office/officeart/2005/8/layout/process5"/>
    <dgm:cxn modelId="{039BA167-B12E-47F9-8591-4DB70EEC7425}" srcId="{F5221CBE-F45F-4B40-AF4B-3B85A0D94B38}" destId="{2542C07B-63BA-47D6-A421-9266D93121CF}" srcOrd="0" destOrd="0" parTransId="{AE3DE045-4D73-4ADE-A0AF-89B7B33E5009}" sibTransId="{B45FA9A0-6FC8-4DDA-B3EA-282A347DE2C0}"/>
    <dgm:cxn modelId="{4FF8812A-EC4A-854F-BCF4-5FDB01F37297}" type="presOf" srcId="{F5065033-60D4-4C44-B9A4-5B6EE5D9E008}" destId="{5BCD5712-68A9-2046-A8AB-CD0DF134EB4C}" srcOrd="0" destOrd="0" presId="urn:microsoft.com/office/officeart/2005/8/layout/process5"/>
    <dgm:cxn modelId="{4F2F6C07-C9C2-544E-8BCD-41B0A0CF5BCB}" type="presOf" srcId="{48EAE4E9-A9BF-4077-9A56-19B2F402FC55}" destId="{9884593E-0E9F-BD4D-B389-DBF03B60CDE5}" srcOrd="1" destOrd="0" presId="urn:microsoft.com/office/officeart/2005/8/layout/process5"/>
    <dgm:cxn modelId="{7E81E75B-7EBA-451A-90C8-9D53B91F08B1}" srcId="{F5221CBE-F45F-4B40-AF4B-3B85A0D94B38}" destId="{83EE37FD-AB37-481F-82DE-99A74887D2C3}" srcOrd="2" destOrd="0" parTransId="{6F245F98-CBF6-4207-97D4-6B3168CBE45B}" sibTransId="{83B8CE31-F452-4F72-964F-F1C010E1D30E}"/>
    <dgm:cxn modelId="{F83F69D6-6A80-3844-83B6-28AB2A73A2E0}" type="presOf" srcId="{D471A7F6-2582-4071-B40C-C2A1F2CAFB7E}" destId="{4D35066A-7E6F-D14E-8030-424BF9630D03}" srcOrd="1" destOrd="0" presId="urn:microsoft.com/office/officeart/2005/8/layout/process5"/>
    <dgm:cxn modelId="{C95BBAA0-9E22-4124-833E-982F27964FC4}" srcId="{F5221CBE-F45F-4B40-AF4B-3B85A0D94B38}" destId="{5B90BEA9-F442-4B0E-97F1-C48834616FEC}" srcOrd="3" destOrd="0" parTransId="{7B8233DC-6245-4B92-B8B0-0C88A44E7925}" sibTransId="{E7B99FD3-A0C0-4AAF-95B8-C2030370E6B4}"/>
    <dgm:cxn modelId="{44D4085D-7C0A-F44B-B6E3-FDFE4278CA8E}" type="presParOf" srcId="{D629F047-5368-C645-82B2-5D4071F3FB0A}" destId="{B8E9A9C5-78D5-914A-9F28-A555B00EB72F}" srcOrd="0" destOrd="0" presId="urn:microsoft.com/office/officeart/2005/8/layout/process5"/>
    <dgm:cxn modelId="{6809F184-6566-5941-A5E2-E9D140C3EE70}" type="presParOf" srcId="{D629F047-5368-C645-82B2-5D4071F3FB0A}" destId="{22857AAD-9FDE-9E46-BFEF-77ECA67BB544}" srcOrd="1" destOrd="0" presId="urn:microsoft.com/office/officeart/2005/8/layout/process5"/>
    <dgm:cxn modelId="{16DD9EAA-0345-1D42-8FCA-7CB712977E73}" type="presParOf" srcId="{22857AAD-9FDE-9E46-BFEF-77ECA67BB544}" destId="{ABFB596F-25D8-1A4A-95E6-7C3AB1E065D6}" srcOrd="0" destOrd="0" presId="urn:microsoft.com/office/officeart/2005/8/layout/process5"/>
    <dgm:cxn modelId="{74BBB4CF-BE86-DA45-AF79-817E97F7D5AB}" type="presParOf" srcId="{D629F047-5368-C645-82B2-5D4071F3FB0A}" destId="{6262A2E3-3C93-4349-9A80-372A0B460B9E}" srcOrd="2" destOrd="0" presId="urn:microsoft.com/office/officeart/2005/8/layout/process5"/>
    <dgm:cxn modelId="{80BF2667-40DA-2B4D-826D-B46697C7DC6B}" type="presParOf" srcId="{D629F047-5368-C645-82B2-5D4071F3FB0A}" destId="{71FE83FD-9972-F54B-9914-850B88BEEDF4}" srcOrd="3" destOrd="0" presId="urn:microsoft.com/office/officeart/2005/8/layout/process5"/>
    <dgm:cxn modelId="{E14C06C2-E045-534E-9E00-6EACA90E1638}" type="presParOf" srcId="{71FE83FD-9972-F54B-9914-850B88BEEDF4}" destId="{48FED1FD-F306-8D46-A056-F8DB299502FA}" srcOrd="0" destOrd="0" presId="urn:microsoft.com/office/officeart/2005/8/layout/process5"/>
    <dgm:cxn modelId="{ECBB6725-2683-E248-9238-ADC9EC702A38}" type="presParOf" srcId="{D629F047-5368-C645-82B2-5D4071F3FB0A}" destId="{2CE5DD5B-7D13-874C-B2A4-7C225C7BAEAF}" srcOrd="4" destOrd="0" presId="urn:microsoft.com/office/officeart/2005/8/layout/process5"/>
    <dgm:cxn modelId="{DBEDFA54-DB57-7944-BB1D-521B3CD6BF55}" type="presParOf" srcId="{D629F047-5368-C645-82B2-5D4071F3FB0A}" destId="{6CC4FAC2-FA52-3143-BEEA-91ED21B63B0E}" srcOrd="5" destOrd="0" presId="urn:microsoft.com/office/officeart/2005/8/layout/process5"/>
    <dgm:cxn modelId="{E9112C43-B120-E946-9137-7B5A5A347471}" type="presParOf" srcId="{6CC4FAC2-FA52-3143-BEEA-91ED21B63B0E}" destId="{0B937398-CE01-1B48-B195-9206357D276F}" srcOrd="0" destOrd="0" presId="urn:microsoft.com/office/officeart/2005/8/layout/process5"/>
    <dgm:cxn modelId="{F1DC2DEE-B4DA-8D49-AF10-DBEAB8D7936F}" type="presParOf" srcId="{D629F047-5368-C645-82B2-5D4071F3FB0A}" destId="{F6562F8F-776E-8746-A212-3ECCDD15E10D}" srcOrd="6" destOrd="0" presId="urn:microsoft.com/office/officeart/2005/8/layout/process5"/>
    <dgm:cxn modelId="{714528B9-CCD2-0942-9006-76C72C55D726}" type="presParOf" srcId="{D629F047-5368-C645-82B2-5D4071F3FB0A}" destId="{FF2C13B6-B374-1442-91D1-596F50BE8450}" srcOrd="7" destOrd="0" presId="urn:microsoft.com/office/officeart/2005/8/layout/process5"/>
    <dgm:cxn modelId="{200FCB9A-0824-214F-BFE7-182CCE12240F}" type="presParOf" srcId="{FF2C13B6-B374-1442-91D1-596F50BE8450}" destId="{E481F668-4D5C-574B-BB4F-A122F43E4383}" srcOrd="0" destOrd="0" presId="urn:microsoft.com/office/officeart/2005/8/layout/process5"/>
    <dgm:cxn modelId="{0F1B3B79-2DC5-0544-AA03-E10801B28A04}" type="presParOf" srcId="{D629F047-5368-C645-82B2-5D4071F3FB0A}" destId="{8B934A74-BD06-5D49-B290-F3FA9DA7EB1F}" srcOrd="8" destOrd="0" presId="urn:microsoft.com/office/officeart/2005/8/layout/process5"/>
    <dgm:cxn modelId="{A33A9182-B9B6-564D-B2CF-28449DB32C8D}" type="presParOf" srcId="{D629F047-5368-C645-82B2-5D4071F3FB0A}" destId="{6BBF03FB-7183-D44C-9986-AEBC23DA9863}" srcOrd="9" destOrd="0" presId="urn:microsoft.com/office/officeart/2005/8/layout/process5"/>
    <dgm:cxn modelId="{B6202722-CC41-A74D-B2C4-EDF012EA8790}" type="presParOf" srcId="{6BBF03FB-7183-D44C-9986-AEBC23DA9863}" destId="{9884593E-0E9F-BD4D-B389-DBF03B60CDE5}" srcOrd="0" destOrd="0" presId="urn:microsoft.com/office/officeart/2005/8/layout/process5"/>
    <dgm:cxn modelId="{A258B6DE-1B43-C244-AC34-942865569567}" type="presParOf" srcId="{D629F047-5368-C645-82B2-5D4071F3FB0A}" destId="{5BCD5712-68A9-2046-A8AB-CD0DF134EB4C}" srcOrd="10" destOrd="0" presId="urn:microsoft.com/office/officeart/2005/8/layout/process5"/>
    <dgm:cxn modelId="{D6213E23-4AF9-A941-978F-DAAACB60E4DA}" type="presParOf" srcId="{D629F047-5368-C645-82B2-5D4071F3FB0A}" destId="{FFE6ACCE-34D8-DA4D-B0DA-5F1AA4B8F722}" srcOrd="11" destOrd="0" presId="urn:microsoft.com/office/officeart/2005/8/layout/process5"/>
    <dgm:cxn modelId="{BD0DE8F9-4B2D-3346-B405-54183F1ACB7C}" type="presParOf" srcId="{FFE6ACCE-34D8-DA4D-B0DA-5F1AA4B8F722}" destId="{4D35066A-7E6F-D14E-8030-424BF9630D03}" srcOrd="0" destOrd="0" presId="urn:microsoft.com/office/officeart/2005/8/layout/process5"/>
    <dgm:cxn modelId="{B38792DF-3ECA-004A-8A90-4B1A9E2E67D7}" type="presParOf" srcId="{D629F047-5368-C645-82B2-5D4071F3FB0A}" destId="{906FAA76-9ECB-AD46-9016-E26780C0C016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F9DAD4-F87A-4058-BC74-2AEBD7B8280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995323-495B-4CA5-BBE1-1C984AF7B4E5}">
      <dgm:prSet custT="1"/>
      <dgm:spPr/>
      <dgm:t>
        <a:bodyPr/>
        <a:lstStyle/>
        <a:p>
          <a:r>
            <a:rPr lang="es-ES_tradnl" sz="2400" dirty="0" smtClean="0"/>
            <a:t>Costos y Carga de Trabajo</a:t>
          </a:r>
          <a:endParaRPr lang="en-US" sz="2400" dirty="0"/>
        </a:p>
      </dgm:t>
    </dgm:pt>
    <dgm:pt modelId="{28085DAA-9D57-4E4F-AFA1-7F86F447C3C2}" type="parTrans" cxnId="{0D8ECC5B-8F19-49B5-9075-1E34284A5D77}">
      <dgm:prSet/>
      <dgm:spPr/>
      <dgm:t>
        <a:bodyPr/>
        <a:lstStyle/>
        <a:p>
          <a:endParaRPr lang="en-US"/>
        </a:p>
      </dgm:t>
    </dgm:pt>
    <dgm:pt modelId="{894B65C8-96E3-4899-859A-0133E15498D8}" type="sibTrans" cxnId="{0D8ECC5B-8F19-49B5-9075-1E34284A5D77}">
      <dgm:prSet/>
      <dgm:spPr/>
      <dgm:t>
        <a:bodyPr/>
        <a:lstStyle/>
        <a:p>
          <a:endParaRPr lang="en-US"/>
        </a:p>
      </dgm:t>
    </dgm:pt>
    <dgm:pt modelId="{5C6274AE-D590-4B8C-9266-B33F7EB73A92}">
      <dgm:prSet custT="1"/>
      <dgm:spPr/>
      <dgm:t>
        <a:bodyPr/>
        <a:lstStyle/>
        <a:p>
          <a:r>
            <a:rPr lang="es-ES_tradnl" sz="2400" dirty="0" smtClean="0"/>
            <a:t>Transparentar información sensible, comparación</a:t>
          </a:r>
        </a:p>
        <a:p>
          <a:endParaRPr lang="en-US" sz="2400" dirty="0"/>
        </a:p>
      </dgm:t>
    </dgm:pt>
    <dgm:pt modelId="{297536E3-5D39-4179-9E7C-9719731BC425}" type="parTrans" cxnId="{60D909AC-DCB1-4896-8740-D50CE9DF5F20}">
      <dgm:prSet/>
      <dgm:spPr/>
      <dgm:t>
        <a:bodyPr/>
        <a:lstStyle/>
        <a:p>
          <a:endParaRPr lang="en-US"/>
        </a:p>
      </dgm:t>
    </dgm:pt>
    <dgm:pt modelId="{BAE24193-BE5A-4736-8FDA-680C75906D83}" type="sibTrans" cxnId="{60D909AC-DCB1-4896-8740-D50CE9DF5F20}">
      <dgm:prSet/>
      <dgm:spPr/>
      <dgm:t>
        <a:bodyPr/>
        <a:lstStyle/>
        <a:p>
          <a:endParaRPr lang="en-US"/>
        </a:p>
      </dgm:t>
    </dgm:pt>
    <dgm:pt modelId="{7BD3F095-C82E-413F-ADDD-E108BF362A76}">
      <dgm:prSet custT="1"/>
      <dgm:spPr/>
      <dgm:t>
        <a:bodyPr/>
        <a:lstStyle/>
        <a:p>
          <a:r>
            <a:rPr lang="es-ES_tradnl" sz="2400" dirty="0"/>
            <a:t>Se podrían presentar cuestionamientos a la materialidad</a:t>
          </a:r>
          <a:endParaRPr lang="en-US" sz="2400" dirty="0"/>
        </a:p>
      </dgm:t>
    </dgm:pt>
    <dgm:pt modelId="{0BCB54FC-A8D9-4B92-B989-356E4DB0FCA7}" type="parTrans" cxnId="{16AD7C24-7945-4364-834E-587B7E085D6D}">
      <dgm:prSet/>
      <dgm:spPr/>
      <dgm:t>
        <a:bodyPr/>
        <a:lstStyle/>
        <a:p>
          <a:endParaRPr lang="en-US"/>
        </a:p>
      </dgm:t>
    </dgm:pt>
    <dgm:pt modelId="{CD0E7FE1-48D1-4351-94E4-735F7653CC21}" type="sibTrans" cxnId="{16AD7C24-7945-4364-834E-587B7E085D6D}">
      <dgm:prSet/>
      <dgm:spPr/>
      <dgm:t>
        <a:bodyPr/>
        <a:lstStyle/>
        <a:p>
          <a:endParaRPr lang="en-US"/>
        </a:p>
      </dgm:t>
    </dgm:pt>
    <dgm:pt modelId="{A028BAC7-80FF-2942-BC66-158F84CC331C}" type="pres">
      <dgm:prSet presAssocID="{CAF9DAD4-F87A-4058-BC74-2AEBD7B828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48097A-214C-1946-95AD-0A1F7471F2BA}" type="pres">
      <dgm:prSet presAssocID="{6F995323-495B-4CA5-BBE1-1C984AF7B4E5}" presName="hierRoot1" presStyleCnt="0"/>
      <dgm:spPr/>
    </dgm:pt>
    <dgm:pt modelId="{65C6D96B-7607-0944-8840-66D3E15909B9}" type="pres">
      <dgm:prSet presAssocID="{6F995323-495B-4CA5-BBE1-1C984AF7B4E5}" presName="composite" presStyleCnt="0"/>
      <dgm:spPr/>
    </dgm:pt>
    <dgm:pt modelId="{71310969-FA63-B34D-92F0-6EA274730005}" type="pres">
      <dgm:prSet presAssocID="{6F995323-495B-4CA5-BBE1-1C984AF7B4E5}" presName="background" presStyleLbl="node0" presStyleIdx="0" presStyleCnt="3"/>
      <dgm:spPr/>
    </dgm:pt>
    <dgm:pt modelId="{7510C62E-7093-1B45-A075-0989E397BA36}" type="pres">
      <dgm:prSet presAssocID="{6F995323-495B-4CA5-BBE1-1C984AF7B4E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E91B-A934-8049-88C7-5589C4DE7571}" type="pres">
      <dgm:prSet presAssocID="{6F995323-495B-4CA5-BBE1-1C984AF7B4E5}" presName="hierChild2" presStyleCnt="0"/>
      <dgm:spPr/>
    </dgm:pt>
    <dgm:pt modelId="{FA4EEC86-C594-614E-B533-CF5B8B8D10B1}" type="pres">
      <dgm:prSet presAssocID="{5C6274AE-D590-4B8C-9266-B33F7EB73A92}" presName="hierRoot1" presStyleCnt="0"/>
      <dgm:spPr/>
    </dgm:pt>
    <dgm:pt modelId="{50F53DEC-566A-714C-B04F-FB5AFDDBF0B6}" type="pres">
      <dgm:prSet presAssocID="{5C6274AE-D590-4B8C-9266-B33F7EB73A92}" presName="composite" presStyleCnt="0"/>
      <dgm:spPr/>
    </dgm:pt>
    <dgm:pt modelId="{97B94EF5-9E4E-CA44-9D3C-B1170FE3A5E9}" type="pres">
      <dgm:prSet presAssocID="{5C6274AE-D590-4B8C-9266-B33F7EB73A92}" presName="background" presStyleLbl="node0" presStyleIdx="1" presStyleCnt="3"/>
      <dgm:spPr/>
    </dgm:pt>
    <dgm:pt modelId="{B6E870F4-9CEA-F344-821D-891C8D84BABC}" type="pres">
      <dgm:prSet presAssocID="{5C6274AE-D590-4B8C-9266-B33F7EB73A92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DC1D8-7E7E-BB49-B37F-3D37428BE829}" type="pres">
      <dgm:prSet presAssocID="{5C6274AE-D590-4B8C-9266-B33F7EB73A92}" presName="hierChild2" presStyleCnt="0"/>
      <dgm:spPr/>
    </dgm:pt>
    <dgm:pt modelId="{79876838-C09C-4D4A-8BCC-34302F52CA41}" type="pres">
      <dgm:prSet presAssocID="{7BD3F095-C82E-413F-ADDD-E108BF362A76}" presName="hierRoot1" presStyleCnt="0"/>
      <dgm:spPr/>
    </dgm:pt>
    <dgm:pt modelId="{A54A97C5-DBF8-2141-89A5-2B126FCB1977}" type="pres">
      <dgm:prSet presAssocID="{7BD3F095-C82E-413F-ADDD-E108BF362A76}" presName="composite" presStyleCnt="0"/>
      <dgm:spPr/>
    </dgm:pt>
    <dgm:pt modelId="{BA7D6B6B-34A6-0843-BF38-0DA12DA4F234}" type="pres">
      <dgm:prSet presAssocID="{7BD3F095-C82E-413F-ADDD-E108BF362A76}" presName="background" presStyleLbl="node0" presStyleIdx="2" presStyleCnt="3"/>
      <dgm:spPr/>
    </dgm:pt>
    <dgm:pt modelId="{B10FAD0F-050F-764A-B2AD-F01E9388975A}" type="pres">
      <dgm:prSet presAssocID="{7BD3F095-C82E-413F-ADDD-E108BF362A7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4A781D-F8EC-2944-BAEA-DCC6B745BD9D}" type="pres">
      <dgm:prSet presAssocID="{7BD3F095-C82E-413F-ADDD-E108BF362A76}" presName="hierChild2" presStyleCnt="0"/>
      <dgm:spPr/>
    </dgm:pt>
  </dgm:ptLst>
  <dgm:cxnLst>
    <dgm:cxn modelId="{16AD7C24-7945-4364-834E-587B7E085D6D}" srcId="{CAF9DAD4-F87A-4058-BC74-2AEBD7B82800}" destId="{7BD3F095-C82E-413F-ADDD-E108BF362A76}" srcOrd="2" destOrd="0" parTransId="{0BCB54FC-A8D9-4B92-B989-356E4DB0FCA7}" sibTransId="{CD0E7FE1-48D1-4351-94E4-735F7653CC21}"/>
    <dgm:cxn modelId="{691C143D-0FD7-D04A-94BC-ECB1D4AF69CE}" type="presOf" srcId="{5C6274AE-D590-4B8C-9266-B33F7EB73A92}" destId="{B6E870F4-9CEA-F344-821D-891C8D84BABC}" srcOrd="0" destOrd="0" presId="urn:microsoft.com/office/officeart/2005/8/layout/hierarchy1"/>
    <dgm:cxn modelId="{A4D4AF4D-9585-294E-8873-D13EDAC3EDF0}" type="presOf" srcId="{7BD3F095-C82E-413F-ADDD-E108BF362A76}" destId="{B10FAD0F-050F-764A-B2AD-F01E9388975A}" srcOrd="0" destOrd="0" presId="urn:microsoft.com/office/officeart/2005/8/layout/hierarchy1"/>
    <dgm:cxn modelId="{0D8ECC5B-8F19-49B5-9075-1E34284A5D77}" srcId="{CAF9DAD4-F87A-4058-BC74-2AEBD7B82800}" destId="{6F995323-495B-4CA5-BBE1-1C984AF7B4E5}" srcOrd="0" destOrd="0" parTransId="{28085DAA-9D57-4E4F-AFA1-7F86F447C3C2}" sibTransId="{894B65C8-96E3-4899-859A-0133E15498D8}"/>
    <dgm:cxn modelId="{1A541222-DF38-E749-9798-4DFA6C1BA72B}" type="presOf" srcId="{CAF9DAD4-F87A-4058-BC74-2AEBD7B82800}" destId="{A028BAC7-80FF-2942-BC66-158F84CC331C}" srcOrd="0" destOrd="0" presId="urn:microsoft.com/office/officeart/2005/8/layout/hierarchy1"/>
    <dgm:cxn modelId="{60D909AC-DCB1-4896-8740-D50CE9DF5F20}" srcId="{CAF9DAD4-F87A-4058-BC74-2AEBD7B82800}" destId="{5C6274AE-D590-4B8C-9266-B33F7EB73A92}" srcOrd="1" destOrd="0" parTransId="{297536E3-5D39-4179-9E7C-9719731BC425}" sibTransId="{BAE24193-BE5A-4736-8FDA-680C75906D83}"/>
    <dgm:cxn modelId="{9AED994E-9E4F-7C43-8BCC-80AE32F36BF1}" type="presOf" srcId="{6F995323-495B-4CA5-BBE1-1C984AF7B4E5}" destId="{7510C62E-7093-1B45-A075-0989E397BA36}" srcOrd="0" destOrd="0" presId="urn:microsoft.com/office/officeart/2005/8/layout/hierarchy1"/>
    <dgm:cxn modelId="{DF9FA499-F5D0-D049-84A3-53FC1BEADC36}" type="presParOf" srcId="{A028BAC7-80FF-2942-BC66-158F84CC331C}" destId="{0948097A-214C-1946-95AD-0A1F7471F2BA}" srcOrd="0" destOrd="0" presId="urn:microsoft.com/office/officeart/2005/8/layout/hierarchy1"/>
    <dgm:cxn modelId="{E1D973CA-6B90-9F4A-895F-BCF5A4F7EC78}" type="presParOf" srcId="{0948097A-214C-1946-95AD-0A1F7471F2BA}" destId="{65C6D96B-7607-0944-8840-66D3E15909B9}" srcOrd="0" destOrd="0" presId="urn:microsoft.com/office/officeart/2005/8/layout/hierarchy1"/>
    <dgm:cxn modelId="{576E8316-A0DB-5449-BB6C-FFF29BA53063}" type="presParOf" srcId="{65C6D96B-7607-0944-8840-66D3E15909B9}" destId="{71310969-FA63-B34D-92F0-6EA274730005}" srcOrd="0" destOrd="0" presId="urn:microsoft.com/office/officeart/2005/8/layout/hierarchy1"/>
    <dgm:cxn modelId="{1B70F80C-395C-6D45-A5A5-FF21828942D8}" type="presParOf" srcId="{65C6D96B-7607-0944-8840-66D3E15909B9}" destId="{7510C62E-7093-1B45-A075-0989E397BA36}" srcOrd="1" destOrd="0" presId="urn:microsoft.com/office/officeart/2005/8/layout/hierarchy1"/>
    <dgm:cxn modelId="{7D0AECDF-5106-7A42-8084-01EA180ED2B1}" type="presParOf" srcId="{0948097A-214C-1946-95AD-0A1F7471F2BA}" destId="{E94BE91B-A934-8049-88C7-5589C4DE7571}" srcOrd="1" destOrd="0" presId="urn:microsoft.com/office/officeart/2005/8/layout/hierarchy1"/>
    <dgm:cxn modelId="{7EB618DF-8316-5247-81E4-18259C4D5AC4}" type="presParOf" srcId="{A028BAC7-80FF-2942-BC66-158F84CC331C}" destId="{FA4EEC86-C594-614E-B533-CF5B8B8D10B1}" srcOrd="1" destOrd="0" presId="urn:microsoft.com/office/officeart/2005/8/layout/hierarchy1"/>
    <dgm:cxn modelId="{850E11CD-D366-4D4C-B625-2930E518BC2E}" type="presParOf" srcId="{FA4EEC86-C594-614E-B533-CF5B8B8D10B1}" destId="{50F53DEC-566A-714C-B04F-FB5AFDDBF0B6}" srcOrd="0" destOrd="0" presId="urn:microsoft.com/office/officeart/2005/8/layout/hierarchy1"/>
    <dgm:cxn modelId="{5468C957-F04C-9A4A-893F-4BB23D822344}" type="presParOf" srcId="{50F53DEC-566A-714C-B04F-FB5AFDDBF0B6}" destId="{97B94EF5-9E4E-CA44-9D3C-B1170FE3A5E9}" srcOrd="0" destOrd="0" presId="urn:microsoft.com/office/officeart/2005/8/layout/hierarchy1"/>
    <dgm:cxn modelId="{B300AE09-E17A-8A49-B997-C51CAFB18B1C}" type="presParOf" srcId="{50F53DEC-566A-714C-B04F-FB5AFDDBF0B6}" destId="{B6E870F4-9CEA-F344-821D-891C8D84BABC}" srcOrd="1" destOrd="0" presId="urn:microsoft.com/office/officeart/2005/8/layout/hierarchy1"/>
    <dgm:cxn modelId="{55BE990D-F772-7940-BD40-37C5FE1441E6}" type="presParOf" srcId="{FA4EEC86-C594-614E-B533-CF5B8B8D10B1}" destId="{155DC1D8-7E7E-BB49-B37F-3D37428BE829}" srcOrd="1" destOrd="0" presId="urn:microsoft.com/office/officeart/2005/8/layout/hierarchy1"/>
    <dgm:cxn modelId="{98FA256A-FC33-3C45-BFF3-13A8D0C657E8}" type="presParOf" srcId="{A028BAC7-80FF-2942-BC66-158F84CC331C}" destId="{79876838-C09C-4D4A-8BCC-34302F52CA41}" srcOrd="2" destOrd="0" presId="urn:microsoft.com/office/officeart/2005/8/layout/hierarchy1"/>
    <dgm:cxn modelId="{21C16051-49F2-5D4C-8784-AE719A5D1AEF}" type="presParOf" srcId="{79876838-C09C-4D4A-8BCC-34302F52CA41}" destId="{A54A97C5-DBF8-2141-89A5-2B126FCB1977}" srcOrd="0" destOrd="0" presId="urn:microsoft.com/office/officeart/2005/8/layout/hierarchy1"/>
    <dgm:cxn modelId="{285082BE-F747-3748-9944-9CB589B73732}" type="presParOf" srcId="{A54A97C5-DBF8-2141-89A5-2B126FCB1977}" destId="{BA7D6B6B-34A6-0843-BF38-0DA12DA4F234}" srcOrd="0" destOrd="0" presId="urn:microsoft.com/office/officeart/2005/8/layout/hierarchy1"/>
    <dgm:cxn modelId="{0490F6F6-2EA3-9A4A-9987-80C6CB730E85}" type="presParOf" srcId="{A54A97C5-DBF8-2141-89A5-2B126FCB1977}" destId="{B10FAD0F-050F-764A-B2AD-F01E9388975A}" srcOrd="1" destOrd="0" presId="urn:microsoft.com/office/officeart/2005/8/layout/hierarchy1"/>
    <dgm:cxn modelId="{D9F888AB-8D09-4448-BDA5-3A5181EC8145}" type="presParOf" srcId="{79876838-C09C-4D4A-8BCC-34302F52CA41}" destId="{6C4A781D-F8EC-2944-BAEA-DCC6B745BD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A38D0-AE39-4ECA-81DF-325701B822EA}">
      <dsp:nvSpPr>
        <dsp:cNvPr id="0" name=""/>
        <dsp:cNvSpPr/>
      </dsp:nvSpPr>
      <dsp:spPr>
        <a:xfrm>
          <a:off x="0" y="565973"/>
          <a:ext cx="6263640" cy="1390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Gobernanza en el Centro </a:t>
          </a:r>
          <a:endParaRPr lang="en-US" sz="3500" kern="1200" dirty="0"/>
        </a:p>
      </dsp:txBody>
      <dsp:txXfrm>
        <a:off x="67873" y="633846"/>
        <a:ext cx="6127894" cy="1254634"/>
      </dsp:txXfrm>
    </dsp:sp>
    <dsp:sp modelId="{E4CFF55C-7D16-4603-919A-0140C0F5A3AF}">
      <dsp:nvSpPr>
        <dsp:cNvPr id="0" name=""/>
        <dsp:cNvSpPr/>
      </dsp:nvSpPr>
      <dsp:spPr>
        <a:xfrm>
          <a:off x="0" y="2057153"/>
          <a:ext cx="6263640" cy="13903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0" i="0" kern="1200" dirty="0"/>
            <a:t>Descansa sobre el concepto de materialidad financiera</a:t>
          </a:r>
          <a:endParaRPr lang="en-US" sz="3500" kern="1200" dirty="0"/>
        </a:p>
      </dsp:txBody>
      <dsp:txXfrm>
        <a:off x="67873" y="2125026"/>
        <a:ext cx="6127894" cy="1254634"/>
      </dsp:txXfrm>
    </dsp:sp>
    <dsp:sp modelId="{C1C3F02A-3882-4A75-A099-D91CB441E2EA}">
      <dsp:nvSpPr>
        <dsp:cNvPr id="0" name=""/>
        <dsp:cNvSpPr/>
      </dsp:nvSpPr>
      <dsp:spPr>
        <a:xfrm>
          <a:off x="0" y="3548334"/>
          <a:ext cx="6263640" cy="13903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Reportabilidad de índices no financieros. Finanzas sostenibles</a:t>
          </a:r>
          <a:endParaRPr lang="en-US" sz="3500" kern="1200" dirty="0"/>
        </a:p>
      </dsp:txBody>
      <dsp:txXfrm>
        <a:off x="67873" y="3616207"/>
        <a:ext cx="6127894" cy="1254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67103-800A-44D6-BEF6-A1926DEFEA6A}">
      <dsp:nvSpPr>
        <dsp:cNvPr id="0" name=""/>
        <dsp:cNvSpPr/>
      </dsp:nvSpPr>
      <dsp:spPr>
        <a:xfrm>
          <a:off x="562927" y="5365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E5AAE-D347-40DB-8696-1A85D67B0642}">
      <dsp:nvSpPr>
        <dsp:cNvPr id="0" name=""/>
        <dsp:cNvSpPr/>
      </dsp:nvSpPr>
      <dsp:spPr>
        <a:xfrm>
          <a:off x="87109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8DE0F-8EDA-49AA-9E39-4F17470135BC}">
      <dsp:nvSpPr>
        <dsp:cNvPr id="0" name=""/>
        <dsp:cNvSpPr/>
      </dsp:nvSpPr>
      <dsp:spPr>
        <a:xfrm>
          <a:off x="10068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_tradnl" sz="1800" kern="1200" dirty="0" smtClean="0"/>
            <a:t>Responsabilidad recae en el Directorio</a:t>
          </a:r>
          <a:endParaRPr lang="en-US" sz="1800" kern="1200" dirty="0"/>
        </a:p>
      </dsp:txBody>
      <dsp:txXfrm>
        <a:off x="100682" y="2432898"/>
        <a:ext cx="2370489" cy="720000"/>
      </dsp:txXfrm>
    </dsp:sp>
    <dsp:sp modelId="{C54E9538-9329-40DA-ABC7-7733DC09A825}">
      <dsp:nvSpPr>
        <dsp:cNvPr id="0" name=""/>
        <dsp:cNvSpPr/>
      </dsp:nvSpPr>
      <dsp:spPr>
        <a:xfrm>
          <a:off x="3348252" y="5365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F1157-FE3F-4B3D-9083-E4D310C6887E}">
      <dsp:nvSpPr>
        <dsp:cNvPr id="0" name=""/>
        <dsp:cNvSpPr/>
      </dsp:nvSpPr>
      <dsp:spPr>
        <a:xfrm>
          <a:off x="365641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610F1-F7ED-4022-BE82-E6C9C31E9559}">
      <dsp:nvSpPr>
        <dsp:cNvPr id="0" name=""/>
        <dsp:cNvSpPr/>
      </dsp:nvSpPr>
      <dsp:spPr>
        <a:xfrm>
          <a:off x="288600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_tradnl" sz="1800" kern="1200" dirty="0"/>
            <a:t>Es obligatoria</a:t>
          </a:r>
          <a:endParaRPr lang="en-US" sz="1800" kern="1200" dirty="0"/>
        </a:p>
      </dsp:txBody>
      <dsp:txXfrm>
        <a:off x="2886007" y="2432898"/>
        <a:ext cx="2370489" cy="720000"/>
      </dsp:txXfrm>
    </dsp:sp>
    <dsp:sp modelId="{FBC6AEF7-D8F4-40C0-BCC4-E12E7A8AF2A4}">
      <dsp:nvSpPr>
        <dsp:cNvPr id="0" name=""/>
        <dsp:cNvSpPr/>
      </dsp:nvSpPr>
      <dsp:spPr>
        <a:xfrm>
          <a:off x="6133577" y="5365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C2430-F299-4554-90C4-06FE473DA934}">
      <dsp:nvSpPr>
        <dsp:cNvPr id="0" name=""/>
        <dsp:cNvSpPr/>
      </dsp:nvSpPr>
      <dsp:spPr>
        <a:xfrm>
          <a:off x="644174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5464F-4CBA-4B9A-9524-6C7A1A261B17}">
      <dsp:nvSpPr>
        <dsp:cNvPr id="0" name=""/>
        <dsp:cNvSpPr/>
      </dsp:nvSpPr>
      <dsp:spPr>
        <a:xfrm>
          <a:off x="567133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_tradnl" sz="1800" kern="1200"/>
            <a:t>Se reporta Gestion de riesgos , estructura</a:t>
          </a:r>
          <a:endParaRPr lang="en-US" sz="1800" kern="1200"/>
        </a:p>
      </dsp:txBody>
      <dsp:txXfrm>
        <a:off x="5671332" y="2432898"/>
        <a:ext cx="2370489" cy="720000"/>
      </dsp:txXfrm>
    </dsp:sp>
    <dsp:sp modelId="{6F6762B7-D732-4131-B252-54EC0B242F33}">
      <dsp:nvSpPr>
        <dsp:cNvPr id="0" name=""/>
        <dsp:cNvSpPr/>
      </dsp:nvSpPr>
      <dsp:spPr>
        <a:xfrm>
          <a:off x="8918902" y="5365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D8957-B565-4EB0-B483-D148F1AF5B10}">
      <dsp:nvSpPr>
        <dsp:cNvPr id="0" name=""/>
        <dsp:cNvSpPr/>
      </dsp:nvSpPr>
      <dsp:spPr>
        <a:xfrm>
          <a:off x="922706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1BA5F-7B53-4DAF-8B21-FDCCD196F3E9}">
      <dsp:nvSpPr>
        <dsp:cNvPr id="0" name=""/>
        <dsp:cNvSpPr/>
      </dsp:nvSpPr>
      <dsp:spPr>
        <a:xfrm>
          <a:off x="845665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_tradnl" sz="1800" kern="1200"/>
            <a:t>Se reportan también buenas practicas</a:t>
          </a:r>
          <a:endParaRPr lang="en-US" sz="1800" kern="1200"/>
        </a:p>
      </dsp:txBody>
      <dsp:txXfrm>
        <a:off x="8456657" y="2432898"/>
        <a:ext cx="237048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A798-AE92-450F-AD0B-39DD86E2F8D0}">
      <dsp:nvSpPr>
        <dsp:cNvPr id="0" name=""/>
        <dsp:cNvSpPr/>
      </dsp:nvSpPr>
      <dsp:spPr>
        <a:xfrm>
          <a:off x="205509" y="619429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999A6-BDE9-42D1-AC37-C93448EFD93C}">
      <dsp:nvSpPr>
        <dsp:cNvPr id="0" name=""/>
        <dsp:cNvSpPr/>
      </dsp:nvSpPr>
      <dsp:spPr>
        <a:xfrm>
          <a:off x="396960" y="810880"/>
          <a:ext cx="528770" cy="52877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02DBC-DE3C-4EDF-80A4-8B9AC611CE93}">
      <dsp:nvSpPr>
        <dsp:cNvPr id="0" name=""/>
        <dsp:cNvSpPr/>
      </dsp:nvSpPr>
      <dsp:spPr>
        <a:xfrm>
          <a:off x="1312541" y="619429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Se reportan indicadores financieros y no financieros</a:t>
          </a:r>
          <a:endParaRPr lang="en-US" sz="1800" kern="1200" dirty="0"/>
        </a:p>
      </dsp:txBody>
      <dsp:txXfrm>
        <a:off x="1312541" y="619429"/>
        <a:ext cx="2148945" cy="911674"/>
      </dsp:txXfrm>
    </dsp:sp>
    <dsp:sp modelId="{2C45A896-4DDD-44D5-8CA7-E25191F7236C}">
      <dsp:nvSpPr>
        <dsp:cNvPr id="0" name=""/>
        <dsp:cNvSpPr/>
      </dsp:nvSpPr>
      <dsp:spPr>
        <a:xfrm>
          <a:off x="3835925" y="619429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F1C87-A267-4E8F-A7D9-3BE3DE44B0AB}">
      <dsp:nvSpPr>
        <dsp:cNvPr id="0" name=""/>
        <dsp:cNvSpPr/>
      </dsp:nvSpPr>
      <dsp:spPr>
        <a:xfrm>
          <a:off x="4027376" y="810880"/>
          <a:ext cx="528770" cy="52877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9B494-13B0-445B-8D51-83E3C9C3E465}">
      <dsp:nvSpPr>
        <dsp:cNvPr id="0" name=""/>
        <dsp:cNvSpPr/>
      </dsp:nvSpPr>
      <dsp:spPr>
        <a:xfrm>
          <a:off x="4942957" y="619429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Materialidad: “aquello </a:t>
          </a:r>
          <a:r>
            <a:rPr lang="es-ES_tradnl" sz="1600" kern="1200" dirty="0"/>
            <a:t>que de haberse reportado habría cambiado la decisión de inversión de un </a:t>
          </a:r>
          <a:r>
            <a:rPr lang="es-ES_tradnl" sz="1600" kern="1200" dirty="0" smtClean="0"/>
            <a:t>inversionista”</a:t>
          </a:r>
          <a:endParaRPr lang="en-US" sz="1600" kern="1200" dirty="0"/>
        </a:p>
      </dsp:txBody>
      <dsp:txXfrm>
        <a:off x="4942957" y="619429"/>
        <a:ext cx="2148945" cy="911674"/>
      </dsp:txXfrm>
    </dsp:sp>
    <dsp:sp modelId="{CD597C58-7F14-43C1-9757-61D94AB04999}">
      <dsp:nvSpPr>
        <dsp:cNvPr id="0" name=""/>
        <dsp:cNvSpPr/>
      </dsp:nvSpPr>
      <dsp:spPr>
        <a:xfrm>
          <a:off x="7466341" y="619429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F8DA7-E94F-4A77-B446-7A0772B28E86}">
      <dsp:nvSpPr>
        <dsp:cNvPr id="0" name=""/>
        <dsp:cNvSpPr/>
      </dsp:nvSpPr>
      <dsp:spPr>
        <a:xfrm>
          <a:off x="7657792" y="810880"/>
          <a:ext cx="528770" cy="528770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5A3BD-16A5-4D72-BBD4-2B369C219DE5}">
      <dsp:nvSpPr>
        <dsp:cNvPr id="0" name=""/>
        <dsp:cNvSpPr/>
      </dsp:nvSpPr>
      <dsp:spPr>
        <a:xfrm>
          <a:off x="8573374" y="619429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Reconocimiento de los grupos de interés o </a:t>
          </a:r>
          <a:r>
            <a:rPr lang="es-ES_tradnl" sz="1800" kern="1200" dirty="0" err="1"/>
            <a:t>stakeholders</a:t>
          </a:r>
          <a:endParaRPr lang="en-US" sz="1800" kern="1200" dirty="0"/>
        </a:p>
      </dsp:txBody>
      <dsp:txXfrm>
        <a:off x="8573374" y="619429"/>
        <a:ext cx="2148945" cy="911674"/>
      </dsp:txXfrm>
    </dsp:sp>
    <dsp:sp modelId="{CE7F9950-093D-4994-9A08-D6094656D3D3}">
      <dsp:nvSpPr>
        <dsp:cNvPr id="0" name=""/>
        <dsp:cNvSpPr/>
      </dsp:nvSpPr>
      <dsp:spPr>
        <a:xfrm>
          <a:off x="205509" y="2158301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77299-BCF7-421C-9C3D-1F62DAF84AD1}">
      <dsp:nvSpPr>
        <dsp:cNvPr id="0" name=""/>
        <dsp:cNvSpPr/>
      </dsp:nvSpPr>
      <dsp:spPr>
        <a:xfrm>
          <a:off x="396960" y="2349753"/>
          <a:ext cx="528770" cy="528770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23772-8979-4697-B159-28BFE36757F9}">
      <dsp:nvSpPr>
        <dsp:cNvPr id="0" name=""/>
        <dsp:cNvSpPr/>
      </dsp:nvSpPr>
      <dsp:spPr>
        <a:xfrm>
          <a:off x="1312541" y="2158301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Estándares </a:t>
          </a:r>
          <a:r>
            <a:rPr lang="es-ES_tradnl" sz="1800" kern="1200" dirty="0"/>
            <a:t>SASB reconoce diferencias por industrias,  77 tipos industrias</a:t>
          </a:r>
          <a:endParaRPr lang="en-US" sz="1800" kern="1200" dirty="0"/>
        </a:p>
      </dsp:txBody>
      <dsp:txXfrm>
        <a:off x="1312541" y="2158301"/>
        <a:ext cx="2148945" cy="911674"/>
      </dsp:txXfrm>
    </dsp:sp>
    <dsp:sp modelId="{F64578DD-3B41-4BE6-A8A6-F8A600434720}">
      <dsp:nvSpPr>
        <dsp:cNvPr id="0" name=""/>
        <dsp:cNvSpPr/>
      </dsp:nvSpPr>
      <dsp:spPr>
        <a:xfrm>
          <a:off x="3835925" y="2158301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8C2DE-0988-4903-ABED-F416E4B97B85}">
      <dsp:nvSpPr>
        <dsp:cNvPr id="0" name=""/>
        <dsp:cNvSpPr/>
      </dsp:nvSpPr>
      <dsp:spPr>
        <a:xfrm>
          <a:off x="4027376" y="2349753"/>
          <a:ext cx="528770" cy="528770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64648-15A9-4C31-92F3-26934568DD58}">
      <dsp:nvSpPr>
        <dsp:cNvPr id="0" name=""/>
        <dsp:cNvSpPr/>
      </dsp:nvSpPr>
      <dsp:spPr>
        <a:xfrm>
          <a:off x="4942957" y="2158301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Define 25 factores que agrupa en 5 dimensiones de sostenibilidad</a:t>
          </a:r>
          <a:endParaRPr lang="en-US" sz="1800" kern="1200" dirty="0"/>
        </a:p>
      </dsp:txBody>
      <dsp:txXfrm>
        <a:off x="4942957" y="2158301"/>
        <a:ext cx="2148945" cy="911674"/>
      </dsp:txXfrm>
    </dsp:sp>
    <dsp:sp modelId="{6CACE15A-4515-448A-AE80-0C486B31C28F}">
      <dsp:nvSpPr>
        <dsp:cNvPr id="0" name=""/>
        <dsp:cNvSpPr/>
      </dsp:nvSpPr>
      <dsp:spPr>
        <a:xfrm>
          <a:off x="7466341" y="2158301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4BC5A-5832-446B-ADB8-8EF494E06E20}">
      <dsp:nvSpPr>
        <dsp:cNvPr id="0" name=""/>
        <dsp:cNvSpPr/>
      </dsp:nvSpPr>
      <dsp:spPr>
        <a:xfrm>
          <a:off x="7657792" y="2349753"/>
          <a:ext cx="528770" cy="528770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2607B-526B-49B8-B7CD-5E1AF95F34B1}">
      <dsp:nvSpPr>
        <dsp:cNvPr id="0" name=""/>
        <dsp:cNvSpPr/>
      </dsp:nvSpPr>
      <dsp:spPr>
        <a:xfrm>
          <a:off x="8573374" y="2158301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Hace comparable la información </a:t>
          </a:r>
          <a:endParaRPr lang="en-US" sz="1800" kern="1200" dirty="0"/>
        </a:p>
      </dsp:txBody>
      <dsp:txXfrm>
        <a:off x="8573374" y="2158301"/>
        <a:ext cx="2148945" cy="911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9A9C5-78D5-914A-9F28-A555B00EB72F}">
      <dsp:nvSpPr>
        <dsp:cNvPr id="0" name=""/>
        <dsp:cNvSpPr/>
      </dsp:nvSpPr>
      <dsp:spPr>
        <a:xfrm>
          <a:off x="5201" y="468579"/>
          <a:ext cx="1554679" cy="9328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/>
            <a:t>Introduce temas que deben ser reportados</a:t>
          </a:r>
          <a:endParaRPr lang="en-US" sz="1600" kern="1200" dirty="0"/>
        </a:p>
      </dsp:txBody>
      <dsp:txXfrm>
        <a:off x="32522" y="495900"/>
        <a:ext cx="1500037" cy="878165"/>
      </dsp:txXfrm>
    </dsp:sp>
    <dsp:sp modelId="{22857AAD-9FDE-9E46-BFEF-77ECA67BB544}">
      <dsp:nvSpPr>
        <dsp:cNvPr id="0" name=""/>
        <dsp:cNvSpPr/>
      </dsp:nvSpPr>
      <dsp:spPr>
        <a:xfrm>
          <a:off x="1696692" y="742202"/>
          <a:ext cx="329591" cy="385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696692" y="819314"/>
        <a:ext cx="230714" cy="231336"/>
      </dsp:txXfrm>
    </dsp:sp>
    <dsp:sp modelId="{6262A2E3-3C93-4349-9A80-372A0B460B9E}">
      <dsp:nvSpPr>
        <dsp:cNvPr id="0" name=""/>
        <dsp:cNvSpPr/>
      </dsp:nvSpPr>
      <dsp:spPr>
        <a:xfrm>
          <a:off x="2181752" y="468579"/>
          <a:ext cx="1554679" cy="932807"/>
        </a:xfrm>
        <a:prstGeom prst="roundRect">
          <a:avLst>
            <a:gd name="adj" fmla="val 1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/>
            <a:t>Cambio climático</a:t>
          </a:r>
          <a:endParaRPr lang="en-US" sz="1600" kern="1200"/>
        </a:p>
      </dsp:txBody>
      <dsp:txXfrm>
        <a:off x="2209073" y="495900"/>
        <a:ext cx="1500037" cy="878165"/>
      </dsp:txXfrm>
    </dsp:sp>
    <dsp:sp modelId="{71FE83FD-9972-F54B-9914-850B88BEEDF4}">
      <dsp:nvSpPr>
        <dsp:cNvPr id="0" name=""/>
        <dsp:cNvSpPr/>
      </dsp:nvSpPr>
      <dsp:spPr>
        <a:xfrm>
          <a:off x="3873243" y="742202"/>
          <a:ext cx="329591" cy="385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873243" y="819314"/>
        <a:ext cx="230714" cy="231336"/>
      </dsp:txXfrm>
    </dsp:sp>
    <dsp:sp modelId="{2CE5DD5B-7D13-874C-B2A4-7C225C7BAEAF}">
      <dsp:nvSpPr>
        <dsp:cNvPr id="0" name=""/>
        <dsp:cNvSpPr/>
      </dsp:nvSpPr>
      <dsp:spPr>
        <a:xfrm>
          <a:off x="4358303" y="468579"/>
          <a:ext cx="1554679" cy="932807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/>
            <a:t>Ciberseguridad</a:t>
          </a:r>
          <a:endParaRPr lang="en-US" sz="1600" kern="1200"/>
        </a:p>
      </dsp:txBody>
      <dsp:txXfrm>
        <a:off x="4385624" y="495900"/>
        <a:ext cx="1500037" cy="878165"/>
      </dsp:txXfrm>
    </dsp:sp>
    <dsp:sp modelId="{6CC4FAC2-FA52-3143-BEEA-91ED21B63B0E}">
      <dsp:nvSpPr>
        <dsp:cNvPr id="0" name=""/>
        <dsp:cNvSpPr/>
      </dsp:nvSpPr>
      <dsp:spPr>
        <a:xfrm rot="5400000">
          <a:off x="4970846" y="1510214"/>
          <a:ext cx="329591" cy="385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5019974" y="1538199"/>
        <a:ext cx="231336" cy="230714"/>
      </dsp:txXfrm>
    </dsp:sp>
    <dsp:sp modelId="{F6562F8F-776E-8746-A212-3ECCDD15E10D}">
      <dsp:nvSpPr>
        <dsp:cNvPr id="0" name=""/>
        <dsp:cNvSpPr/>
      </dsp:nvSpPr>
      <dsp:spPr>
        <a:xfrm>
          <a:off x="4358303" y="2023258"/>
          <a:ext cx="1554679" cy="932807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/>
            <a:t>Derechos humanos</a:t>
          </a:r>
          <a:endParaRPr lang="en-US" sz="1600" kern="1200"/>
        </a:p>
      </dsp:txBody>
      <dsp:txXfrm>
        <a:off x="4385624" y="2050579"/>
        <a:ext cx="1500037" cy="878165"/>
      </dsp:txXfrm>
    </dsp:sp>
    <dsp:sp modelId="{FF2C13B6-B374-1442-91D1-596F50BE8450}">
      <dsp:nvSpPr>
        <dsp:cNvPr id="0" name=""/>
        <dsp:cNvSpPr/>
      </dsp:nvSpPr>
      <dsp:spPr>
        <a:xfrm rot="10800000">
          <a:off x="3891899" y="2296881"/>
          <a:ext cx="329591" cy="385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990776" y="2373993"/>
        <a:ext cx="230714" cy="231336"/>
      </dsp:txXfrm>
    </dsp:sp>
    <dsp:sp modelId="{8B934A74-BD06-5D49-B290-F3FA9DA7EB1F}">
      <dsp:nvSpPr>
        <dsp:cNvPr id="0" name=""/>
        <dsp:cNvSpPr/>
      </dsp:nvSpPr>
      <dsp:spPr>
        <a:xfrm>
          <a:off x="2181752" y="2023258"/>
          <a:ext cx="1554679" cy="932807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/>
            <a:t>Enfoque de </a:t>
          </a:r>
          <a:r>
            <a:rPr lang="es-ES_tradnl" sz="1600" kern="1200" dirty="0" smtClean="0"/>
            <a:t>género</a:t>
          </a:r>
          <a:endParaRPr lang="en-US" sz="1600" kern="1200" dirty="0"/>
        </a:p>
      </dsp:txBody>
      <dsp:txXfrm>
        <a:off x="2209073" y="2050579"/>
        <a:ext cx="1500037" cy="878165"/>
      </dsp:txXfrm>
    </dsp:sp>
    <dsp:sp modelId="{6BBF03FB-7183-D44C-9986-AEBC23DA9863}">
      <dsp:nvSpPr>
        <dsp:cNvPr id="0" name=""/>
        <dsp:cNvSpPr/>
      </dsp:nvSpPr>
      <dsp:spPr>
        <a:xfrm rot="10800000">
          <a:off x="1715348" y="2296881"/>
          <a:ext cx="329591" cy="385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814225" y="2373993"/>
        <a:ext cx="230714" cy="231336"/>
      </dsp:txXfrm>
    </dsp:sp>
    <dsp:sp modelId="{5BCD5712-68A9-2046-A8AB-CD0DF134EB4C}">
      <dsp:nvSpPr>
        <dsp:cNvPr id="0" name=""/>
        <dsp:cNvSpPr/>
      </dsp:nvSpPr>
      <dsp:spPr>
        <a:xfrm>
          <a:off x="5201" y="2023258"/>
          <a:ext cx="1554679" cy="932807"/>
        </a:xfrm>
        <a:prstGeom prst="roundRect">
          <a:avLst>
            <a:gd name="adj" fmla="val 1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Relación </a:t>
          </a:r>
          <a:r>
            <a:rPr lang="es-ES_tradnl" sz="1600" kern="1200" dirty="0"/>
            <a:t>con colaboradores</a:t>
          </a:r>
          <a:endParaRPr lang="en-US" sz="1600" kern="1200" dirty="0"/>
        </a:p>
      </dsp:txBody>
      <dsp:txXfrm>
        <a:off x="32522" y="2050579"/>
        <a:ext cx="1500037" cy="878165"/>
      </dsp:txXfrm>
    </dsp:sp>
    <dsp:sp modelId="{FFE6ACCE-34D8-DA4D-B0DA-5F1AA4B8F722}">
      <dsp:nvSpPr>
        <dsp:cNvPr id="0" name=""/>
        <dsp:cNvSpPr/>
      </dsp:nvSpPr>
      <dsp:spPr>
        <a:xfrm rot="5400000">
          <a:off x="617745" y="3064893"/>
          <a:ext cx="329591" cy="385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666873" y="3092878"/>
        <a:ext cx="231336" cy="230714"/>
      </dsp:txXfrm>
    </dsp:sp>
    <dsp:sp modelId="{906FAA76-9ECB-AD46-9016-E26780C0C016}">
      <dsp:nvSpPr>
        <dsp:cNvPr id="0" name=""/>
        <dsp:cNvSpPr/>
      </dsp:nvSpPr>
      <dsp:spPr>
        <a:xfrm>
          <a:off x="5201" y="3577937"/>
          <a:ext cx="1554679" cy="93280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Evaluación de Proveedores</a:t>
          </a:r>
          <a:endParaRPr lang="en-US" sz="1600" kern="1200" dirty="0"/>
        </a:p>
      </dsp:txBody>
      <dsp:txXfrm>
        <a:off x="32522" y="3605258"/>
        <a:ext cx="1500037" cy="878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0969-FA63-B34D-92F0-6EA274730005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0C62E-7093-1B45-A075-0989E397BA36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Costos y Carga de Trabajo</a:t>
          </a:r>
          <a:endParaRPr lang="en-US" sz="2400" kern="1200" dirty="0"/>
        </a:p>
      </dsp:txBody>
      <dsp:txXfrm>
        <a:off x="378614" y="886531"/>
        <a:ext cx="2810360" cy="1744948"/>
      </dsp:txXfrm>
    </dsp:sp>
    <dsp:sp modelId="{97B94EF5-9E4E-CA44-9D3C-B1170FE3A5E9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870F4-9CEA-F344-821D-891C8D84BABC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Transparentar información sensible, comparación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946203" y="886531"/>
        <a:ext cx="2810360" cy="1744948"/>
      </dsp:txXfrm>
    </dsp:sp>
    <dsp:sp modelId="{BA7D6B6B-34A6-0843-BF38-0DA12DA4F234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FAD0F-050F-764A-B2AD-F01E9388975A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Se podrían presentar cuestionamientos a la materialidad</a:t>
          </a:r>
          <a:endParaRPr lang="en-US" sz="2400" kern="1200" dirty="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FE96C-60A5-4057-8089-94794D44889A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1A634-D26C-478D-B9E0-36CFBEB51A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959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F9C1C-F872-4238-B4AB-1F3C154CA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22D938-EEDB-4DB9-9C5C-44A9732AA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60CCF6-9377-446B-8C6A-2A85B846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6D0D2F-71B8-4E4E-B51F-D716112B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C5712-C281-4636-A2A0-3934C1DF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995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2F50D-BFED-4ACC-A721-9D2FE54A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4819BB-6436-4670-B48E-F132DF8C5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79130-16AC-4EFD-8ED3-0319FC0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64472-6C81-482C-83B7-DB21EBBA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2BC671-4F4E-4B95-AF16-5B8777F2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5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F40FC9-2389-4C46-A2C0-ED150A3B7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4EA5FD-9824-487E-81F7-65543A38B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43E2C-D99D-4572-A37C-10EB3BC8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F7E9EA-9269-4AF1-A6D6-494525B8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86D6B-CB60-4AB6-921D-CD19F522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252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095DC-9916-43DD-B1A7-50DB92C0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BFA01F-AA35-4B78-A004-ADAC04A4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75516F-9FEC-477C-B184-B31284C5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819F78-80D3-4A5A-A5BF-E0AFAF8C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40233-DF51-42AA-A6DA-8AC841BB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217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AB4FB-1DA2-49A9-9866-9C236CCE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69022C-0260-4A46-9BD7-EE7B17D2B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037A3-B0CB-420E-A5B7-3E783B1E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6F18A5-C58C-46AA-A494-A5C99A33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3EAF97-7CE7-40FB-818B-E4C85758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80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47A56-3CF8-4C88-A8A5-D8612386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915C4-6CEB-4D42-8F91-A5FE861E8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B12E2A-1A3F-4B74-A06E-A37B7373C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3E66E9-95A5-469E-84ED-39B6D15A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5C2DC8-7AA1-4FAE-A24D-0E37E53D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E2D56F-74D6-44CF-B049-8A687A4B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593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9314A-96D0-40F1-B855-AF6A24D6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7590D3-37B3-4CE4-9F04-67BAC884A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C6C50D-C155-4656-A3D4-C15FAA118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B02766-B68B-49E6-B3B6-9F87BA732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1A8EBD-66A1-4957-BF8F-1BB6A020A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8A7A89-FECB-4193-9FE5-10538976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21A280-4947-4F78-8A0D-894F46FB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86121D-5EBF-4590-84C3-8152D1BB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353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129FA-BF06-4CF1-8C72-EDB635F6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ADA088-7528-4827-A8B8-7F2EB86B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D0D13A-7F71-41FA-8B20-EBCE0024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BDF213-B26B-4AF1-9E9F-AFAE219A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700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69923A-C06E-41B6-A651-C9D0958F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B1874C-06FB-4592-A241-E824979E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8DD65A-F76A-498B-B760-9D3EA980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874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01DCB-641B-48DD-A735-75A577FD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E88A5-00F2-4050-847E-63A69B304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CF3F0F-76ED-41BB-B791-46D68F9C3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C82FA9-B1D7-4214-A804-ED0C56EB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2CB854-315B-4B33-9F67-B60CC17D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3C73CB-AAC1-4E5F-B266-C5FBB454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22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7164D-49E6-4880-B982-34F978C5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FAC999-8992-4492-95FD-142231E4B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2D6988-1B48-4BDE-93FD-38F7DB6C1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1B2596-98A3-4ABC-B325-45F3425C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BF3551-1524-4CDF-B772-D46D2C0C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5A1D6-BBB9-4D31-AA94-E4518FB3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39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4320D9-8EE7-4018-B244-CDAF5D41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33BB27-8F3E-4670-8502-E588EA1D8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4619D-E935-47AA-A5D9-827BEF29E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B42E-4D9D-4A77-BD92-C59B3E99F91D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B8454-197F-49B0-A7F5-E221F4016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14B0DD-34D7-4325-B0FB-14B0C07AC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205A0-4C96-4AC1-BAB3-BBF5AEE18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30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minario | Empresa y Sostenibilidad: Norma 461 de la CMF￼ - UDDTV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0BB612-E06C-4D69-98A3-23FA02B2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+mn-lt"/>
              </a:rPr>
              <a:t>Principales</a:t>
            </a:r>
            <a:r>
              <a:rPr lang="es-ES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4000" dirty="0">
                <a:solidFill>
                  <a:schemeClr val="bg1"/>
                </a:solidFill>
                <a:latin typeface="+mn-lt"/>
              </a:rPr>
              <a:t>modificaciones de la NCG 461</a:t>
            </a:r>
            <a:endParaRPr lang="es-CL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03E6BD8-E418-DED8-5015-AE2E9F33B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80238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3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7F5757-00BB-D573-F114-F0AA429B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ES_tradnl" sz="4000" dirty="0">
                <a:solidFill>
                  <a:srgbClr val="FFFFFF"/>
                </a:solidFill>
              </a:rPr>
              <a:t>Gobierno Corporativo en el Centro</a:t>
            </a:r>
          </a:p>
        </p:txBody>
      </p:sp>
      <p:graphicFrame>
        <p:nvGraphicFramePr>
          <p:cNvPr id="20" name="Marcador de contenido 2">
            <a:extLst>
              <a:ext uri="{FF2B5EF4-FFF2-40B4-BE49-F238E27FC236}">
                <a16:creationId xmlns:a16="http://schemas.microsoft.com/office/drawing/2014/main" id="{DFED76EE-30E3-90BE-E3C9-F2BC4A647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67081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9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2" name="Rectangle 8221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7" name="Rectangle 8223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26" name="Rectangle 8225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28" name="Freeform: Shape 8227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30" name="Rectangle 8229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081173-5B5B-6670-A54D-8AB6B073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1308295"/>
            <a:ext cx="3041803" cy="446197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1900" b="1" dirty="0">
                <a:solidFill>
                  <a:srgbClr val="FFFFFF"/>
                </a:solidFill>
              </a:rPr>
              <a:t/>
            </a:r>
            <a:br>
              <a:rPr lang="en-US" sz="1900" b="1" dirty="0">
                <a:solidFill>
                  <a:srgbClr val="FFFFFF"/>
                </a:solidFill>
              </a:rPr>
            </a:br>
            <a:r>
              <a:rPr lang="en-US" sz="4000" b="1" dirty="0" err="1">
                <a:solidFill>
                  <a:srgbClr val="FFFFFF"/>
                </a:solidFill>
              </a:rPr>
              <a:t>principales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desafíos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1900" b="1" dirty="0">
                <a:solidFill>
                  <a:srgbClr val="FFFFFF"/>
                </a:solidFill>
              </a:rPr>
              <a:t/>
            </a:r>
            <a:br>
              <a:rPr lang="en-US" sz="1900" b="1" dirty="0">
                <a:solidFill>
                  <a:srgbClr val="FFFFFF"/>
                </a:solidFill>
              </a:rPr>
            </a:br>
            <a:r>
              <a:rPr lang="en-US" sz="1900" b="1" dirty="0">
                <a:solidFill>
                  <a:srgbClr val="FFFFFF"/>
                </a:solidFill>
              </a:rPr>
              <a:t/>
            </a:r>
            <a:br>
              <a:rPr lang="en-US" sz="1900" b="1" dirty="0">
                <a:solidFill>
                  <a:srgbClr val="FFFFFF"/>
                </a:solidFill>
              </a:rPr>
            </a:br>
            <a:r>
              <a:rPr lang="en-US" sz="1900" b="1" dirty="0">
                <a:solidFill>
                  <a:srgbClr val="FFFFFF"/>
                </a:solidFill>
              </a:rPr>
              <a:t/>
            </a:r>
            <a:br>
              <a:rPr lang="en-US" sz="1900" b="1" dirty="0">
                <a:solidFill>
                  <a:srgbClr val="FFFFFF"/>
                </a:solidFill>
              </a:rPr>
            </a:br>
            <a:r>
              <a:rPr lang="en-US" sz="2000" b="1" dirty="0" err="1">
                <a:solidFill>
                  <a:srgbClr val="FFFFFF"/>
                </a:solidFill>
              </a:rPr>
              <a:t>Convicción</a:t>
            </a:r>
            <a:r>
              <a:rPr lang="en-US" sz="2000" b="1" dirty="0">
                <a:solidFill>
                  <a:srgbClr val="FFFFFF"/>
                </a:solidFill>
              </a:rPr>
              <a:t> de la Alta </a:t>
            </a:r>
            <a:r>
              <a:rPr lang="en-US" sz="2000" b="1" dirty="0" err="1">
                <a:solidFill>
                  <a:srgbClr val="FFFFFF"/>
                </a:solidFill>
              </a:rPr>
              <a:t>Dirección</a:t>
            </a:r>
            <a:r>
              <a:rPr lang="en-US" sz="2000" b="1" dirty="0">
                <a:solidFill>
                  <a:srgbClr val="FFFFFF"/>
                </a:solidFill>
              </a:rPr>
              <a:t> /</a:t>
            </a:r>
            <a:r>
              <a:rPr lang="en-US" sz="2000" b="1" dirty="0" err="1">
                <a:solidFill>
                  <a:srgbClr val="FFFFFF"/>
                </a:solidFill>
              </a:rPr>
              <a:t>Cultura</a:t>
            </a: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ESG Pilar </a:t>
            </a:r>
            <a:r>
              <a:rPr lang="en-US" sz="2000" b="1" dirty="0" err="1">
                <a:solidFill>
                  <a:srgbClr val="FFFFFF"/>
                </a:solidFill>
              </a:rPr>
              <a:t>Estratégico</a:t>
            </a:r>
            <a:r>
              <a:rPr lang="en-US" sz="2000" b="1" dirty="0">
                <a:solidFill>
                  <a:srgbClr val="FFFFFF"/>
                </a:solidFill>
              </a:rPr>
              <a:t> del </a:t>
            </a:r>
            <a:r>
              <a:rPr lang="en-US" sz="2000" b="1" dirty="0" err="1">
                <a:solidFill>
                  <a:srgbClr val="FFFFFF"/>
                </a:solidFill>
              </a:rPr>
              <a:t>Modelo</a:t>
            </a:r>
            <a:r>
              <a:rPr lang="en-US" sz="2000" b="1" dirty="0">
                <a:solidFill>
                  <a:srgbClr val="FFFFFF"/>
                </a:solidFill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</a:rPr>
              <a:t>Negocios</a:t>
            </a: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 err="1">
                <a:solidFill>
                  <a:srgbClr val="FFFFFF"/>
                </a:solidFill>
              </a:rPr>
              <a:t>Importancia</a:t>
            </a:r>
            <a:r>
              <a:rPr lang="en-US" sz="2000" b="1" dirty="0">
                <a:solidFill>
                  <a:srgbClr val="FFFFFF"/>
                </a:solidFill>
              </a:rPr>
              <a:t> de la Agenda del Directorio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Comité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de ESG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C14D83D-A281-9B7B-FE34-6065F9396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5" r="2" b="1928"/>
          <a:stretch/>
        </p:blipFill>
        <p:spPr bwMode="auto">
          <a:xfrm>
            <a:off x="7920346" y="1948793"/>
            <a:ext cx="3387578" cy="19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De qué forma un sistema EAM hace posible su estrategia de RSC (ESG) - IFS  Ultimo">
            <a:extLst>
              <a:ext uri="{FF2B5EF4-FFF2-40B4-BE49-F238E27FC236}">
                <a16:creationId xmlns:a16="http://schemas.microsoft.com/office/drawing/2014/main" id="{64774524-2058-0B9C-50F9-ACCDF6A28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r="2269" b="-3"/>
          <a:stretch/>
        </p:blipFill>
        <p:spPr bwMode="auto">
          <a:xfrm>
            <a:off x="5943600" y="4224444"/>
            <a:ext cx="2660301" cy="21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articipación femenina en puestos de alta dirección llega al 9,2% en el  Perú - eleconomistaamerica.pe">
            <a:extLst>
              <a:ext uri="{FF2B5EF4-FFF2-40B4-BE49-F238E27FC236}">
                <a16:creationId xmlns:a16="http://schemas.microsoft.com/office/drawing/2014/main" id="{CB29C639-A3FE-DBCF-DE35-C7BDF9CFB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4" r="22626" b="1"/>
          <a:stretch/>
        </p:blipFill>
        <p:spPr bwMode="auto">
          <a:xfrm>
            <a:off x="5160922" y="914212"/>
            <a:ext cx="2347438" cy="28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ESG">
            <a:extLst>
              <a:ext uri="{FF2B5EF4-FFF2-40B4-BE49-F238E27FC236}">
                <a16:creationId xmlns:a16="http://schemas.microsoft.com/office/drawing/2014/main" id="{8DDABC7B-598C-BB10-EEC7-72F7763EE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8" descr="ESG">
            <a:extLst>
              <a:ext uri="{FF2B5EF4-FFF2-40B4-BE49-F238E27FC236}">
                <a16:creationId xmlns:a16="http://schemas.microsoft.com/office/drawing/2014/main" id="{F26158DB-2CF7-DF1A-4DF4-5E00C6B000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49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8">
            <a:extLst>
              <a:ext uri="{FF2B5EF4-FFF2-40B4-BE49-F238E27FC236}">
                <a16:creationId xmlns:a16="http://schemas.microsoft.com/office/drawing/2014/main" id="{8923A970-680A-4019-9077-BA888D302622}"/>
              </a:ext>
            </a:extLst>
          </p:cNvPr>
          <p:cNvSpPr/>
          <p:nvPr/>
        </p:nvSpPr>
        <p:spPr>
          <a:xfrm>
            <a:off x="1318416" y="245732"/>
            <a:ext cx="10832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AGENDA DEL AÑO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COMITÉ DE ETICA, CULTURA Y SUSTENTABILIDAD</a:t>
            </a:r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44CBD81D-8001-4FE7-87C5-507952F4E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88" t="18133" r="25589" b="9400"/>
          <a:stretch/>
        </p:blipFill>
        <p:spPr>
          <a:xfrm>
            <a:off x="6713543" y="939079"/>
            <a:ext cx="5293008" cy="5585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2894B9F-0F08-4A5B-B00E-1FD61ED84A24}"/>
              </a:ext>
            </a:extLst>
          </p:cNvPr>
          <p:cNvGrpSpPr/>
          <p:nvPr/>
        </p:nvGrpSpPr>
        <p:grpSpPr>
          <a:xfrm>
            <a:off x="353917" y="1000488"/>
            <a:ext cx="5818270" cy="5488236"/>
            <a:chOff x="353917" y="1000488"/>
            <a:chExt cx="5818270" cy="5488236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BC683549-04E7-4356-ABD7-C8D626B5902C}"/>
                </a:ext>
              </a:extLst>
            </p:cNvPr>
            <p:cNvGrpSpPr/>
            <p:nvPr/>
          </p:nvGrpSpPr>
          <p:grpSpPr>
            <a:xfrm>
              <a:off x="353917" y="1000488"/>
              <a:ext cx="5818270" cy="5488236"/>
              <a:chOff x="353917" y="1000488"/>
              <a:chExt cx="5818270" cy="5488236"/>
            </a:xfrm>
          </p:grpSpPr>
          <p:sp>
            <p:nvSpPr>
              <p:cNvPr id="69" name="Rectangle 27">
                <a:extLst>
                  <a:ext uri="{FF2B5EF4-FFF2-40B4-BE49-F238E27FC236}">
                    <a16:creationId xmlns:a16="http://schemas.microsoft.com/office/drawing/2014/main" id="{255A6888-439E-41ED-80CC-F10854B0F212}"/>
                  </a:ext>
                </a:extLst>
              </p:cNvPr>
              <p:cNvSpPr/>
              <p:nvPr/>
            </p:nvSpPr>
            <p:spPr>
              <a:xfrm>
                <a:off x="3829797" y="1487242"/>
                <a:ext cx="2342390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 w="0"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+mn-ea"/>
                    <a:cs typeface="+mn-cs"/>
                  </a:rPr>
                  <a:t>Ambiente</a:t>
                </a:r>
                <a:r>
                  <a:rPr kumimoji="0" lang="en-US" sz="1800" b="0" i="0" u="none" strike="noStrike" kern="1200" cap="none" spc="0" normalizeH="0" baseline="0" noProof="0" dirty="0">
                    <a:ln w="0"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+mn-ea"/>
                    <a:cs typeface="+mn-cs"/>
                  </a:rPr>
                  <a:t> de </a:t>
                </a:r>
                <a:r>
                  <a:rPr kumimoji="0" lang="en-US" sz="1800" b="0" i="0" u="none" strike="noStrike" kern="1200" cap="none" spc="0" normalizeH="0" baseline="0" noProof="0" dirty="0" err="1">
                    <a:ln w="0"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+mn-ea"/>
                    <a:cs typeface="+mn-cs"/>
                  </a:rPr>
                  <a:t>Trabajo</a:t>
                </a:r>
                <a:endParaRPr kumimoji="0" lang="en-US" sz="1800" b="0" i="0" u="none" strike="noStrike" kern="120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E6D49091-D670-40AB-85D2-A0C671314A32}"/>
                  </a:ext>
                </a:extLst>
              </p:cNvPr>
              <p:cNvGrpSpPr/>
              <p:nvPr/>
            </p:nvGrpSpPr>
            <p:grpSpPr>
              <a:xfrm>
                <a:off x="353917" y="1000488"/>
                <a:ext cx="5714402" cy="5488236"/>
                <a:chOff x="6025702" y="1238613"/>
                <a:chExt cx="5714402" cy="5488236"/>
              </a:xfrm>
            </p:grpSpPr>
            <p:sp>
              <p:nvSpPr>
                <p:cNvPr id="4" name="Rectángulo: esquinas redondeadas 3">
                  <a:extLst>
                    <a:ext uri="{FF2B5EF4-FFF2-40B4-BE49-F238E27FC236}">
                      <a16:creationId xmlns:a16="http://schemas.microsoft.com/office/drawing/2014/main" id="{7AE0F931-47DF-4D07-8AA2-B0AD073E7049}"/>
                    </a:ext>
                  </a:extLst>
                </p:cNvPr>
                <p:cNvSpPr/>
                <p:nvPr/>
              </p:nvSpPr>
              <p:spPr>
                <a:xfrm>
                  <a:off x="7649976" y="1749394"/>
                  <a:ext cx="769758" cy="1721084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5C201">
                        <a:tint val="62000"/>
                        <a:satMod val="180000"/>
                      </a:srgbClr>
                    </a:gs>
                    <a:gs pos="65000">
                      <a:srgbClr val="F5C201">
                        <a:tint val="32000"/>
                        <a:satMod val="250000"/>
                      </a:srgbClr>
                    </a:gs>
                    <a:gs pos="100000">
                      <a:srgbClr val="F5C201">
                        <a:tint val="23000"/>
                        <a:satMod val="30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F5C201"/>
                  </a:solidFill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" name="Rectángulo: esquinas redondeadas 1">
                  <a:extLst>
                    <a:ext uri="{FF2B5EF4-FFF2-40B4-BE49-F238E27FC236}">
                      <a16:creationId xmlns:a16="http://schemas.microsoft.com/office/drawing/2014/main" id="{5AA62056-FD8E-41B8-86E4-66FC9548367E}"/>
                    </a:ext>
                  </a:extLst>
                </p:cNvPr>
                <p:cNvSpPr/>
                <p:nvPr/>
              </p:nvSpPr>
              <p:spPr>
                <a:xfrm>
                  <a:off x="7670441" y="5298903"/>
                  <a:ext cx="769758" cy="497566"/>
                </a:xfrm>
                <a:prstGeom prst="roundRect">
                  <a:avLst/>
                </a:prstGeom>
                <a:solidFill>
                  <a:srgbClr val="0070C0">
                    <a:alpha val="42000"/>
                  </a:srgbClr>
                </a:solidFill>
                <a:ln w="317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" name="Rectángulo: esquinas redondeadas 2">
                  <a:extLst>
                    <a:ext uri="{FF2B5EF4-FFF2-40B4-BE49-F238E27FC236}">
                      <a16:creationId xmlns:a16="http://schemas.microsoft.com/office/drawing/2014/main" id="{C0B25A2F-311E-4D97-A1E4-AE209351225E}"/>
                    </a:ext>
                  </a:extLst>
                </p:cNvPr>
                <p:cNvSpPr/>
                <p:nvPr/>
              </p:nvSpPr>
              <p:spPr>
                <a:xfrm>
                  <a:off x="7649976" y="3547714"/>
                  <a:ext cx="769758" cy="1721084"/>
                </a:xfrm>
                <a:prstGeom prst="roundRect">
                  <a:avLst/>
                </a:prstGeom>
                <a:solidFill>
                  <a:srgbClr val="00B050">
                    <a:alpha val="42000"/>
                  </a:srgbClr>
                </a:solidFill>
                <a:ln w="317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" name="Rectangle 27">
                  <a:extLst>
                    <a:ext uri="{FF2B5EF4-FFF2-40B4-BE49-F238E27FC236}">
                      <a16:creationId xmlns:a16="http://schemas.microsoft.com/office/drawing/2014/main" id="{0F1E34A7-D732-4AC0-9406-626735DC8A36}"/>
                    </a:ext>
                  </a:extLst>
                </p:cNvPr>
                <p:cNvSpPr/>
                <p:nvPr/>
              </p:nvSpPr>
              <p:spPr>
                <a:xfrm>
                  <a:off x="6081808" y="1818758"/>
                  <a:ext cx="755015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MAYO</a:t>
                  </a:r>
                </a:p>
              </p:txBody>
            </p:sp>
            <p:sp>
              <p:nvSpPr>
                <p:cNvPr id="9" name="Rectangle 43">
                  <a:extLst>
                    <a:ext uri="{FF2B5EF4-FFF2-40B4-BE49-F238E27FC236}">
                      <a16:creationId xmlns:a16="http://schemas.microsoft.com/office/drawing/2014/main" id="{21235FD1-C5F4-4367-97DB-3E8EE16784D9}"/>
                    </a:ext>
                  </a:extLst>
                </p:cNvPr>
                <p:cNvSpPr/>
                <p:nvPr/>
              </p:nvSpPr>
              <p:spPr>
                <a:xfrm>
                  <a:off x="6081808" y="2401566"/>
                  <a:ext cx="755015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MAYO</a:t>
                  </a:r>
                </a:p>
              </p:txBody>
            </p:sp>
            <p:sp>
              <p:nvSpPr>
                <p:cNvPr id="10" name="Rectangle 71">
                  <a:extLst>
                    <a:ext uri="{FF2B5EF4-FFF2-40B4-BE49-F238E27FC236}">
                      <a16:creationId xmlns:a16="http://schemas.microsoft.com/office/drawing/2014/main" id="{6B3134D7-23BB-4840-B99A-176F55359501}"/>
                    </a:ext>
                  </a:extLst>
                </p:cNvPr>
                <p:cNvSpPr/>
                <p:nvPr/>
              </p:nvSpPr>
              <p:spPr>
                <a:xfrm>
                  <a:off x="6090647" y="2983068"/>
                  <a:ext cx="764953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JUNIO</a:t>
                  </a:r>
                </a:p>
              </p:txBody>
            </p:sp>
            <p:sp>
              <p:nvSpPr>
                <p:cNvPr id="11" name="Rectangle 81">
                  <a:extLst>
                    <a:ext uri="{FF2B5EF4-FFF2-40B4-BE49-F238E27FC236}">
                      <a16:creationId xmlns:a16="http://schemas.microsoft.com/office/drawing/2014/main" id="{6C8749BB-157D-4AF8-8EA7-5AC2CA7DCA40}"/>
                    </a:ext>
                  </a:extLst>
                </p:cNvPr>
                <p:cNvSpPr/>
                <p:nvPr/>
              </p:nvSpPr>
              <p:spPr>
                <a:xfrm>
                  <a:off x="6090647" y="3566142"/>
                  <a:ext cx="713657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JULIO</a:t>
                  </a:r>
                </a:p>
              </p:txBody>
            </p:sp>
            <p:sp>
              <p:nvSpPr>
                <p:cNvPr id="12" name="Rectangle 91">
                  <a:extLst>
                    <a:ext uri="{FF2B5EF4-FFF2-40B4-BE49-F238E27FC236}">
                      <a16:creationId xmlns:a16="http://schemas.microsoft.com/office/drawing/2014/main" id="{3E4E905D-4EC7-4E1E-8928-6AA3919E283A}"/>
                    </a:ext>
                  </a:extLst>
                </p:cNvPr>
                <p:cNvSpPr/>
                <p:nvPr/>
              </p:nvSpPr>
              <p:spPr>
                <a:xfrm>
                  <a:off x="6090647" y="4158725"/>
                  <a:ext cx="976358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AGOSTO</a:t>
                  </a:r>
                </a:p>
              </p:txBody>
            </p:sp>
            <p:grpSp>
              <p:nvGrpSpPr>
                <p:cNvPr id="13" name="Group 93">
                  <a:extLst>
                    <a:ext uri="{FF2B5EF4-FFF2-40B4-BE49-F238E27FC236}">
                      <a16:creationId xmlns:a16="http://schemas.microsoft.com/office/drawing/2014/main" id="{C6A48AE6-F92A-40C9-874B-5CF393536132}"/>
                    </a:ext>
                  </a:extLst>
                </p:cNvPr>
                <p:cNvGrpSpPr/>
                <p:nvPr/>
              </p:nvGrpSpPr>
              <p:grpSpPr>
                <a:xfrm>
                  <a:off x="8636104" y="4099761"/>
                  <a:ext cx="649108" cy="369332"/>
                  <a:chOff x="4335266" y="2311123"/>
                  <a:chExt cx="5656382" cy="268523"/>
                </a:xfrm>
              </p:grpSpPr>
              <p:cxnSp>
                <p:nvCxnSpPr>
                  <p:cNvPr id="14" name="Straight Connector 94">
                    <a:extLst>
                      <a:ext uri="{FF2B5EF4-FFF2-40B4-BE49-F238E27FC236}">
                        <a16:creationId xmlns:a16="http://schemas.microsoft.com/office/drawing/2014/main" id="{6814C363-2110-4A03-903B-F30B9ACC750D}"/>
                      </a:ext>
                    </a:extLst>
                  </p:cNvPr>
                  <p:cNvCxnSpPr>
                    <a:endCxn id="15" idx="6"/>
                  </p:cNvCxnSpPr>
                  <p:nvPr/>
                </p:nvCxnSpPr>
                <p:spPr>
                  <a:xfrm flipH="1">
                    <a:off x="4335266" y="2445384"/>
                    <a:ext cx="5656382" cy="0"/>
                  </a:xfrm>
                  <a:prstGeom prst="line">
                    <a:avLst/>
                  </a:prstGeom>
                  <a:ln w="12700" cmpd="sng"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Oval 95">
                    <a:extLst>
                      <a:ext uri="{FF2B5EF4-FFF2-40B4-BE49-F238E27FC236}">
                        <a16:creationId xmlns:a16="http://schemas.microsoft.com/office/drawing/2014/main" id="{550C418F-042D-42C3-9BAD-D03D67AB28A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35266" y="2390520"/>
                    <a:ext cx="109728" cy="109728"/>
                  </a:xfrm>
                  <a:prstGeom prst="ellipse">
                    <a:avLst/>
                  </a:prstGeom>
                  <a:solidFill>
                    <a:srgbClr val="D9D9D9"/>
                  </a:solidFill>
                  <a:ln w="19050" cmpd="sng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16" name="Straight Connector 96">
                    <a:extLst>
                      <a:ext uri="{FF2B5EF4-FFF2-40B4-BE49-F238E27FC236}">
                        <a16:creationId xmlns:a16="http://schemas.microsoft.com/office/drawing/2014/main" id="{B277F808-518D-4EEE-9AE8-31EC054373B7}"/>
                      </a:ext>
                    </a:extLst>
                  </p:cNvPr>
                  <p:cNvCxnSpPr/>
                  <p:nvPr/>
                </p:nvCxnSpPr>
                <p:spPr>
                  <a:xfrm>
                    <a:off x="9991648" y="2311123"/>
                    <a:ext cx="0" cy="268523"/>
                  </a:xfrm>
                  <a:prstGeom prst="line">
                    <a:avLst/>
                  </a:prstGeom>
                  <a:ln w="12700">
                    <a:solidFill>
                      <a:srgbClr val="D9D9D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03">
                  <a:extLst>
                    <a:ext uri="{FF2B5EF4-FFF2-40B4-BE49-F238E27FC236}">
                      <a16:creationId xmlns:a16="http://schemas.microsoft.com/office/drawing/2014/main" id="{74551B78-D798-4829-8157-703C5659627D}"/>
                    </a:ext>
                  </a:extLst>
                </p:cNvPr>
                <p:cNvSpPr/>
                <p:nvPr/>
              </p:nvSpPr>
              <p:spPr>
                <a:xfrm>
                  <a:off x="6090647" y="4745789"/>
                  <a:ext cx="1361848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SEPTIEMBRE</a:t>
                  </a:r>
                </a:p>
              </p:txBody>
            </p:sp>
            <p:sp>
              <p:nvSpPr>
                <p:cNvPr id="18" name="Rectangle 113">
                  <a:extLst>
                    <a:ext uri="{FF2B5EF4-FFF2-40B4-BE49-F238E27FC236}">
                      <a16:creationId xmlns:a16="http://schemas.microsoft.com/office/drawing/2014/main" id="{FB237434-F21C-4F0A-BB2B-000E20023F7D}"/>
                    </a:ext>
                  </a:extLst>
                </p:cNvPr>
                <p:cNvSpPr/>
                <p:nvPr/>
              </p:nvSpPr>
              <p:spPr>
                <a:xfrm>
                  <a:off x="6090647" y="5323967"/>
                  <a:ext cx="1083502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OCTUBRE</a:t>
                  </a:r>
                </a:p>
              </p:txBody>
            </p:sp>
            <p:sp>
              <p:nvSpPr>
                <p:cNvPr id="19" name="Rectangle 123">
                  <a:extLst>
                    <a:ext uri="{FF2B5EF4-FFF2-40B4-BE49-F238E27FC236}">
                      <a16:creationId xmlns:a16="http://schemas.microsoft.com/office/drawing/2014/main" id="{05AF4D9B-48FD-416E-996E-673CF38C43A9}"/>
                    </a:ext>
                  </a:extLst>
                </p:cNvPr>
                <p:cNvSpPr/>
                <p:nvPr/>
              </p:nvSpPr>
              <p:spPr>
                <a:xfrm>
                  <a:off x="6090647" y="5904099"/>
                  <a:ext cx="1344022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NOVIEMBRE</a:t>
                  </a:r>
                </a:p>
              </p:txBody>
            </p:sp>
            <p:grpSp>
              <p:nvGrpSpPr>
                <p:cNvPr id="20" name="Group 131">
                  <a:extLst>
                    <a:ext uri="{FF2B5EF4-FFF2-40B4-BE49-F238E27FC236}">
                      <a16:creationId xmlns:a16="http://schemas.microsoft.com/office/drawing/2014/main" id="{8A3908E7-C926-4AC9-9EDC-A96E4D3B98B6}"/>
                    </a:ext>
                  </a:extLst>
                </p:cNvPr>
                <p:cNvGrpSpPr/>
                <p:nvPr/>
              </p:nvGrpSpPr>
              <p:grpSpPr>
                <a:xfrm>
                  <a:off x="8636104" y="5279593"/>
                  <a:ext cx="649108" cy="369332"/>
                  <a:chOff x="4335266" y="2311123"/>
                  <a:chExt cx="5656382" cy="268523"/>
                </a:xfrm>
              </p:grpSpPr>
              <p:cxnSp>
                <p:nvCxnSpPr>
                  <p:cNvPr id="21" name="Straight Connector 132">
                    <a:extLst>
                      <a:ext uri="{FF2B5EF4-FFF2-40B4-BE49-F238E27FC236}">
                        <a16:creationId xmlns:a16="http://schemas.microsoft.com/office/drawing/2014/main" id="{E5920FCB-D8A6-4614-AFD8-3DE21B84C442}"/>
                      </a:ext>
                    </a:extLst>
                  </p:cNvPr>
                  <p:cNvCxnSpPr>
                    <a:endCxn id="22" idx="6"/>
                  </p:cNvCxnSpPr>
                  <p:nvPr/>
                </p:nvCxnSpPr>
                <p:spPr>
                  <a:xfrm flipH="1">
                    <a:off x="4335266" y="2445384"/>
                    <a:ext cx="5656382" cy="0"/>
                  </a:xfrm>
                  <a:prstGeom prst="line">
                    <a:avLst/>
                  </a:prstGeom>
                  <a:ln w="12700" cmpd="sng"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Oval 134">
                    <a:extLst>
                      <a:ext uri="{FF2B5EF4-FFF2-40B4-BE49-F238E27FC236}">
                        <a16:creationId xmlns:a16="http://schemas.microsoft.com/office/drawing/2014/main" id="{7377DC5D-8E31-4B06-9767-1D893663C84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35266" y="2390520"/>
                    <a:ext cx="109728" cy="109728"/>
                  </a:xfrm>
                  <a:prstGeom prst="ellipse">
                    <a:avLst/>
                  </a:prstGeom>
                  <a:solidFill>
                    <a:srgbClr val="D9D9D9"/>
                  </a:solidFill>
                  <a:ln w="19050" cmpd="sng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23" name="Straight Connector 135">
                    <a:extLst>
                      <a:ext uri="{FF2B5EF4-FFF2-40B4-BE49-F238E27FC236}">
                        <a16:creationId xmlns:a16="http://schemas.microsoft.com/office/drawing/2014/main" id="{98CCE8DB-F70D-4BEB-B4C9-6E4EBFC025D9}"/>
                      </a:ext>
                    </a:extLst>
                  </p:cNvPr>
                  <p:cNvCxnSpPr/>
                  <p:nvPr/>
                </p:nvCxnSpPr>
                <p:spPr>
                  <a:xfrm>
                    <a:off x="9991648" y="2311123"/>
                    <a:ext cx="0" cy="268523"/>
                  </a:xfrm>
                  <a:prstGeom prst="line">
                    <a:avLst/>
                  </a:prstGeom>
                  <a:ln w="12700">
                    <a:solidFill>
                      <a:srgbClr val="D9D9D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136">
                  <a:extLst>
                    <a:ext uri="{FF2B5EF4-FFF2-40B4-BE49-F238E27FC236}">
                      <a16:creationId xmlns:a16="http://schemas.microsoft.com/office/drawing/2014/main" id="{A7776203-DE93-4243-8512-357B8CC42A8A}"/>
                    </a:ext>
                  </a:extLst>
                </p:cNvPr>
                <p:cNvGrpSpPr/>
                <p:nvPr/>
              </p:nvGrpSpPr>
              <p:grpSpPr>
                <a:xfrm>
                  <a:off x="8636104" y="5869511"/>
                  <a:ext cx="649108" cy="369332"/>
                  <a:chOff x="4335266" y="2311123"/>
                  <a:chExt cx="5656382" cy="268523"/>
                </a:xfrm>
              </p:grpSpPr>
              <p:cxnSp>
                <p:nvCxnSpPr>
                  <p:cNvPr id="25" name="Straight Connector 137">
                    <a:extLst>
                      <a:ext uri="{FF2B5EF4-FFF2-40B4-BE49-F238E27FC236}">
                        <a16:creationId xmlns:a16="http://schemas.microsoft.com/office/drawing/2014/main" id="{02C8B74A-A8DB-416B-84FC-EB7628AA40D1}"/>
                      </a:ext>
                    </a:extLst>
                  </p:cNvPr>
                  <p:cNvCxnSpPr>
                    <a:endCxn id="26" idx="6"/>
                  </p:cNvCxnSpPr>
                  <p:nvPr/>
                </p:nvCxnSpPr>
                <p:spPr>
                  <a:xfrm flipH="1">
                    <a:off x="4335266" y="2445384"/>
                    <a:ext cx="5656382" cy="0"/>
                  </a:xfrm>
                  <a:prstGeom prst="line">
                    <a:avLst/>
                  </a:prstGeom>
                  <a:ln w="12700" cmpd="sng"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Oval 138">
                    <a:extLst>
                      <a:ext uri="{FF2B5EF4-FFF2-40B4-BE49-F238E27FC236}">
                        <a16:creationId xmlns:a16="http://schemas.microsoft.com/office/drawing/2014/main" id="{9FC91756-CC65-4479-BE9C-E004B9CE718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35266" y="2390520"/>
                    <a:ext cx="109728" cy="109728"/>
                  </a:xfrm>
                  <a:prstGeom prst="ellipse">
                    <a:avLst/>
                  </a:prstGeom>
                  <a:solidFill>
                    <a:srgbClr val="D9D9D9"/>
                  </a:solidFill>
                  <a:ln w="19050" cmpd="sng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27" name="Straight Connector 139">
                    <a:extLst>
                      <a:ext uri="{FF2B5EF4-FFF2-40B4-BE49-F238E27FC236}">
                        <a16:creationId xmlns:a16="http://schemas.microsoft.com/office/drawing/2014/main" id="{24494175-F509-4008-8350-5D8E8F1B3954}"/>
                      </a:ext>
                    </a:extLst>
                  </p:cNvPr>
                  <p:cNvCxnSpPr/>
                  <p:nvPr/>
                </p:nvCxnSpPr>
                <p:spPr>
                  <a:xfrm>
                    <a:off x="9991648" y="2311123"/>
                    <a:ext cx="0" cy="268523"/>
                  </a:xfrm>
                  <a:prstGeom prst="line">
                    <a:avLst/>
                  </a:prstGeom>
                  <a:ln w="12700">
                    <a:solidFill>
                      <a:srgbClr val="D9D9D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140">
                  <a:extLst>
                    <a:ext uri="{FF2B5EF4-FFF2-40B4-BE49-F238E27FC236}">
                      <a16:creationId xmlns:a16="http://schemas.microsoft.com/office/drawing/2014/main" id="{16310805-7F17-412C-84BC-67B2A26E857B}"/>
                    </a:ext>
                  </a:extLst>
                </p:cNvPr>
                <p:cNvGrpSpPr/>
                <p:nvPr/>
              </p:nvGrpSpPr>
              <p:grpSpPr>
                <a:xfrm>
                  <a:off x="8636104" y="1740097"/>
                  <a:ext cx="649108" cy="369332"/>
                  <a:chOff x="4335266" y="2311123"/>
                  <a:chExt cx="5656382" cy="268523"/>
                </a:xfrm>
              </p:grpSpPr>
              <p:cxnSp>
                <p:nvCxnSpPr>
                  <p:cNvPr id="29" name="Straight Connector 141">
                    <a:extLst>
                      <a:ext uri="{FF2B5EF4-FFF2-40B4-BE49-F238E27FC236}">
                        <a16:creationId xmlns:a16="http://schemas.microsoft.com/office/drawing/2014/main" id="{776C69C7-DD2E-42C4-97B8-3B12BD554897}"/>
                      </a:ext>
                    </a:extLst>
                  </p:cNvPr>
                  <p:cNvCxnSpPr>
                    <a:endCxn id="30" idx="6"/>
                  </p:cNvCxnSpPr>
                  <p:nvPr/>
                </p:nvCxnSpPr>
                <p:spPr>
                  <a:xfrm flipH="1">
                    <a:off x="4335266" y="2445384"/>
                    <a:ext cx="5656382" cy="0"/>
                  </a:xfrm>
                  <a:prstGeom prst="line">
                    <a:avLst/>
                  </a:prstGeom>
                  <a:ln w="12700" cmpd="sng"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Oval 142">
                    <a:extLst>
                      <a:ext uri="{FF2B5EF4-FFF2-40B4-BE49-F238E27FC236}">
                        <a16:creationId xmlns:a16="http://schemas.microsoft.com/office/drawing/2014/main" id="{B2EA4D86-50C8-46EA-B1B2-4DC3AD27AFE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35266" y="2390520"/>
                    <a:ext cx="109728" cy="109728"/>
                  </a:xfrm>
                  <a:prstGeom prst="ellipse">
                    <a:avLst/>
                  </a:prstGeom>
                  <a:solidFill>
                    <a:srgbClr val="D9D9D9"/>
                  </a:solidFill>
                  <a:ln w="19050" cmpd="sng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31" name="Straight Connector 143">
                    <a:extLst>
                      <a:ext uri="{FF2B5EF4-FFF2-40B4-BE49-F238E27FC236}">
                        <a16:creationId xmlns:a16="http://schemas.microsoft.com/office/drawing/2014/main" id="{A4D8441E-D36F-45BF-A3E3-988A7EB1B77B}"/>
                      </a:ext>
                    </a:extLst>
                  </p:cNvPr>
                  <p:cNvCxnSpPr/>
                  <p:nvPr/>
                </p:nvCxnSpPr>
                <p:spPr>
                  <a:xfrm>
                    <a:off x="9991648" y="2311123"/>
                    <a:ext cx="0" cy="268523"/>
                  </a:xfrm>
                  <a:prstGeom prst="line">
                    <a:avLst/>
                  </a:prstGeom>
                  <a:ln w="12700">
                    <a:solidFill>
                      <a:srgbClr val="D9D9D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144">
                  <a:extLst>
                    <a:ext uri="{FF2B5EF4-FFF2-40B4-BE49-F238E27FC236}">
                      <a16:creationId xmlns:a16="http://schemas.microsoft.com/office/drawing/2014/main" id="{01AE561E-10FC-478E-A624-63DB89AD41FD}"/>
                    </a:ext>
                  </a:extLst>
                </p:cNvPr>
                <p:cNvGrpSpPr/>
                <p:nvPr/>
              </p:nvGrpSpPr>
              <p:grpSpPr>
                <a:xfrm>
                  <a:off x="8636104" y="2330013"/>
                  <a:ext cx="649108" cy="369332"/>
                  <a:chOff x="4335266" y="2311123"/>
                  <a:chExt cx="5656382" cy="268523"/>
                </a:xfrm>
              </p:grpSpPr>
              <p:cxnSp>
                <p:nvCxnSpPr>
                  <p:cNvPr id="33" name="Straight Connector 145">
                    <a:extLst>
                      <a:ext uri="{FF2B5EF4-FFF2-40B4-BE49-F238E27FC236}">
                        <a16:creationId xmlns:a16="http://schemas.microsoft.com/office/drawing/2014/main" id="{9677C64D-67B6-4A2A-829A-B059BC5AF337}"/>
                      </a:ext>
                    </a:extLst>
                  </p:cNvPr>
                  <p:cNvCxnSpPr>
                    <a:endCxn id="34" idx="6"/>
                  </p:cNvCxnSpPr>
                  <p:nvPr/>
                </p:nvCxnSpPr>
                <p:spPr>
                  <a:xfrm flipH="1">
                    <a:off x="4335266" y="2445384"/>
                    <a:ext cx="5656382" cy="0"/>
                  </a:xfrm>
                  <a:prstGeom prst="line">
                    <a:avLst/>
                  </a:prstGeom>
                  <a:ln w="12700" cmpd="sng"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Oval 146">
                    <a:extLst>
                      <a:ext uri="{FF2B5EF4-FFF2-40B4-BE49-F238E27FC236}">
                        <a16:creationId xmlns:a16="http://schemas.microsoft.com/office/drawing/2014/main" id="{51750652-2C23-40A8-8259-5390B63DCE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35266" y="2390520"/>
                    <a:ext cx="109728" cy="109728"/>
                  </a:xfrm>
                  <a:prstGeom prst="ellipse">
                    <a:avLst/>
                  </a:prstGeom>
                  <a:solidFill>
                    <a:srgbClr val="D9D9D9"/>
                  </a:solidFill>
                  <a:ln w="19050" cmpd="sng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35" name="Straight Connector 147">
                    <a:extLst>
                      <a:ext uri="{FF2B5EF4-FFF2-40B4-BE49-F238E27FC236}">
                        <a16:creationId xmlns:a16="http://schemas.microsoft.com/office/drawing/2014/main" id="{233998CA-9042-4E3E-A475-17205E34DF04}"/>
                      </a:ext>
                    </a:extLst>
                  </p:cNvPr>
                  <p:cNvCxnSpPr/>
                  <p:nvPr/>
                </p:nvCxnSpPr>
                <p:spPr>
                  <a:xfrm>
                    <a:off x="9991648" y="2311123"/>
                    <a:ext cx="0" cy="268523"/>
                  </a:xfrm>
                  <a:prstGeom prst="line">
                    <a:avLst/>
                  </a:prstGeom>
                  <a:ln w="12700">
                    <a:solidFill>
                      <a:srgbClr val="D9D9D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148">
                  <a:extLst>
                    <a:ext uri="{FF2B5EF4-FFF2-40B4-BE49-F238E27FC236}">
                      <a16:creationId xmlns:a16="http://schemas.microsoft.com/office/drawing/2014/main" id="{D5841B7B-8CE9-4515-8753-DC85A6B90ED3}"/>
                    </a:ext>
                  </a:extLst>
                </p:cNvPr>
                <p:cNvGrpSpPr/>
                <p:nvPr/>
              </p:nvGrpSpPr>
              <p:grpSpPr>
                <a:xfrm>
                  <a:off x="8636104" y="2919929"/>
                  <a:ext cx="649108" cy="369332"/>
                  <a:chOff x="4335266" y="2311123"/>
                  <a:chExt cx="5656382" cy="268523"/>
                </a:xfrm>
              </p:grpSpPr>
              <p:cxnSp>
                <p:nvCxnSpPr>
                  <p:cNvPr id="37" name="Straight Connector 149">
                    <a:extLst>
                      <a:ext uri="{FF2B5EF4-FFF2-40B4-BE49-F238E27FC236}">
                        <a16:creationId xmlns:a16="http://schemas.microsoft.com/office/drawing/2014/main" id="{A69DCA30-1732-4945-AB4A-9601D5931FC7}"/>
                      </a:ext>
                    </a:extLst>
                  </p:cNvPr>
                  <p:cNvCxnSpPr>
                    <a:endCxn id="38" idx="6"/>
                  </p:cNvCxnSpPr>
                  <p:nvPr/>
                </p:nvCxnSpPr>
                <p:spPr>
                  <a:xfrm flipH="1">
                    <a:off x="4335266" y="2445384"/>
                    <a:ext cx="5656382" cy="0"/>
                  </a:xfrm>
                  <a:prstGeom prst="line">
                    <a:avLst/>
                  </a:prstGeom>
                  <a:ln w="12700" cmpd="sng"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Oval 150">
                    <a:extLst>
                      <a:ext uri="{FF2B5EF4-FFF2-40B4-BE49-F238E27FC236}">
                        <a16:creationId xmlns:a16="http://schemas.microsoft.com/office/drawing/2014/main" id="{731AFA71-040F-4CF5-8DB4-FE66304A381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35266" y="2390520"/>
                    <a:ext cx="109728" cy="109728"/>
                  </a:xfrm>
                  <a:prstGeom prst="ellipse">
                    <a:avLst/>
                  </a:prstGeom>
                  <a:solidFill>
                    <a:srgbClr val="D9D9D9"/>
                  </a:solidFill>
                  <a:ln w="19050" cmpd="sng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39" name="Straight Connector 151">
                    <a:extLst>
                      <a:ext uri="{FF2B5EF4-FFF2-40B4-BE49-F238E27FC236}">
                        <a16:creationId xmlns:a16="http://schemas.microsoft.com/office/drawing/2014/main" id="{0AE4BA37-E508-4FDA-BABF-5B04FFF79478}"/>
                      </a:ext>
                    </a:extLst>
                  </p:cNvPr>
                  <p:cNvCxnSpPr/>
                  <p:nvPr/>
                </p:nvCxnSpPr>
                <p:spPr>
                  <a:xfrm>
                    <a:off x="9991648" y="2311123"/>
                    <a:ext cx="0" cy="268523"/>
                  </a:xfrm>
                  <a:prstGeom prst="line">
                    <a:avLst/>
                  </a:prstGeom>
                  <a:ln w="12700">
                    <a:solidFill>
                      <a:srgbClr val="D9D9D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1" name="Imagen 60">
                  <a:extLst>
                    <a:ext uri="{FF2B5EF4-FFF2-40B4-BE49-F238E27FC236}">
                      <a16:creationId xmlns:a16="http://schemas.microsoft.com/office/drawing/2014/main" id="{01CA0640-19C7-4AB4-B8BA-B4901EB1C7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4976" y="3574807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Imagen 61">
                  <a:extLst>
                    <a:ext uri="{FF2B5EF4-FFF2-40B4-BE49-F238E27FC236}">
                      <a16:creationId xmlns:a16="http://schemas.microsoft.com/office/drawing/2014/main" id="{12124993-FBDF-48FB-8ECD-460A0C8592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4976" y="4168201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Imagen 62" descr="Imagen que contiene dibujo, firmar&#10;&#10;Descripción generada automáticamente">
                  <a:extLst>
                    <a:ext uri="{FF2B5EF4-FFF2-40B4-BE49-F238E27FC236}">
                      <a16:creationId xmlns:a16="http://schemas.microsoft.com/office/drawing/2014/main" id="{ED99230D-6E38-4B30-AD9B-D8CEDD6CF2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4976" y="4765188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Imagen 63" descr="Imagen que contiene dibujo&#10;&#10;Descripción generada automáticamente">
                  <a:extLst>
                    <a:ext uri="{FF2B5EF4-FFF2-40B4-BE49-F238E27FC236}">
                      <a16:creationId xmlns:a16="http://schemas.microsoft.com/office/drawing/2014/main" id="{E13E7B7B-E06F-4E77-92C9-1152482B7A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4976" y="1793125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Imagen 64">
                  <a:extLst>
                    <a:ext uri="{FF2B5EF4-FFF2-40B4-BE49-F238E27FC236}">
                      <a16:creationId xmlns:a16="http://schemas.microsoft.com/office/drawing/2014/main" id="{032C78D8-744C-4371-8A22-8EA57E79DF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4976" y="2401094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Imagen 65" descr="Imagen que contiene dibujo&#10;Beb&#10;Descripción generada automáticamente">
                  <a:extLst>
                    <a:ext uri="{FF2B5EF4-FFF2-40B4-BE49-F238E27FC236}">
                      <a16:creationId xmlns:a16="http://schemas.microsoft.com/office/drawing/2014/main" id="{248AB3B5-7F67-4422-ACAC-E542FADBC4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4976" y="2995090"/>
                  <a:ext cx="432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Imagen 66" descr="Imagen que contiene dibujo&#10;&#10;Descripción generada automáticamente">
                  <a:extLst>
                    <a:ext uri="{FF2B5EF4-FFF2-40B4-BE49-F238E27FC236}">
                      <a16:creationId xmlns:a16="http://schemas.microsoft.com/office/drawing/2014/main" id="{0818B594-E680-4656-9632-FA6F29B7BC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8305" y="5331997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68" name="Imagen 6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E8BC1DAE-F528-426D-B021-CB22F638D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39150" y="5796469"/>
                  <a:ext cx="1357223" cy="930380"/>
                </a:xfrm>
                <a:prstGeom prst="rect">
                  <a:avLst/>
                </a:prstGeom>
              </p:spPr>
            </p:pic>
            <p:sp>
              <p:nvSpPr>
                <p:cNvPr id="70" name="Rectangle 27">
                  <a:extLst>
                    <a:ext uri="{FF2B5EF4-FFF2-40B4-BE49-F238E27FC236}">
                      <a16:creationId xmlns:a16="http://schemas.microsoft.com/office/drawing/2014/main" id="{0AD8FB48-862B-493F-A19B-6BFBD92468D4}"/>
                    </a:ext>
                  </a:extLst>
                </p:cNvPr>
                <p:cNvSpPr/>
                <p:nvPr/>
              </p:nvSpPr>
              <p:spPr>
                <a:xfrm>
                  <a:off x="9514174" y="2371235"/>
                  <a:ext cx="1265090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err="1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Comunidad</a:t>
                  </a:r>
                  <a:endParaRPr kumimoji="0" lang="en-US" sz="1800" b="0" i="0" u="none" strike="noStrike" kern="1200" cap="none" spc="0" normalizeH="0" baseline="0" noProof="0" dirty="0">
                    <a:ln w="0"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tangle 27">
                  <a:extLst>
                    <a:ext uri="{FF2B5EF4-FFF2-40B4-BE49-F238E27FC236}">
                      <a16:creationId xmlns:a16="http://schemas.microsoft.com/office/drawing/2014/main" id="{A28E598A-91E4-450D-83ED-AA20A76750F9}"/>
                    </a:ext>
                  </a:extLst>
                </p:cNvPr>
                <p:cNvSpPr/>
                <p:nvPr/>
              </p:nvSpPr>
              <p:spPr>
                <a:xfrm>
                  <a:off x="9514174" y="2956785"/>
                  <a:ext cx="2136675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err="1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Beneficio</a:t>
                  </a: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de </a:t>
                  </a:r>
                  <a:r>
                    <a:rPr kumimoji="0" lang="en-US" sz="1800" b="0" i="0" u="none" strike="noStrike" kern="1200" cap="none" spc="0" normalizeH="0" baseline="0" noProof="0" dirty="0" err="1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Bebidas</a:t>
                  </a:r>
                  <a:endParaRPr kumimoji="0" lang="en-US" sz="1800" b="0" i="0" u="none" strike="noStrike" kern="1200" cap="none" spc="0" normalizeH="0" baseline="0" noProof="0" dirty="0">
                    <a:ln w="0"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ctangle 27">
                  <a:extLst>
                    <a:ext uri="{FF2B5EF4-FFF2-40B4-BE49-F238E27FC236}">
                      <a16:creationId xmlns:a16="http://schemas.microsoft.com/office/drawing/2014/main" id="{E608D89B-95B3-429E-ADED-618AB9F07319}"/>
                    </a:ext>
                  </a:extLst>
                </p:cNvPr>
                <p:cNvSpPr/>
                <p:nvPr/>
              </p:nvSpPr>
              <p:spPr>
                <a:xfrm>
                  <a:off x="9514174" y="5884533"/>
                  <a:ext cx="562077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DJSI</a:t>
                  </a:r>
                </a:p>
              </p:txBody>
            </p:sp>
            <p:sp>
              <p:nvSpPr>
                <p:cNvPr id="73" name="Rectangle 27">
                  <a:extLst>
                    <a:ext uri="{FF2B5EF4-FFF2-40B4-BE49-F238E27FC236}">
                      <a16:creationId xmlns:a16="http://schemas.microsoft.com/office/drawing/2014/main" id="{3ACAB038-2C91-44A6-8A9B-170168658ACE}"/>
                    </a:ext>
                  </a:extLst>
                </p:cNvPr>
                <p:cNvSpPr/>
                <p:nvPr/>
              </p:nvSpPr>
              <p:spPr>
                <a:xfrm>
                  <a:off x="9514174" y="5298985"/>
                  <a:ext cx="2225930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err="1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Gobierno</a:t>
                  </a: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Corporativo</a:t>
                  </a:r>
                </a:p>
              </p:txBody>
            </p:sp>
            <p:sp>
              <p:nvSpPr>
                <p:cNvPr id="74" name="Rectangle 27">
                  <a:extLst>
                    <a:ext uri="{FF2B5EF4-FFF2-40B4-BE49-F238E27FC236}">
                      <a16:creationId xmlns:a16="http://schemas.microsoft.com/office/drawing/2014/main" id="{F9A51CA8-BB5E-454A-AD14-40544FA28CBE}"/>
                    </a:ext>
                  </a:extLst>
                </p:cNvPr>
                <p:cNvSpPr/>
                <p:nvPr/>
              </p:nvSpPr>
              <p:spPr>
                <a:xfrm>
                  <a:off x="6025702" y="1238613"/>
                  <a:ext cx="978771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sng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MES</a:t>
                  </a:r>
                </a:p>
              </p:txBody>
            </p:sp>
            <p:sp>
              <p:nvSpPr>
                <p:cNvPr id="75" name="Rectangle 27">
                  <a:extLst>
                    <a:ext uri="{FF2B5EF4-FFF2-40B4-BE49-F238E27FC236}">
                      <a16:creationId xmlns:a16="http://schemas.microsoft.com/office/drawing/2014/main" id="{20E0DA74-22F9-46DE-AE42-4E1C06F069AA}"/>
                    </a:ext>
                  </a:extLst>
                </p:cNvPr>
                <p:cNvSpPr/>
                <p:nvPr/>
              </p:nvSpPr>
              <p:spPr>
                <a:xfrm>
                  <a:off x="7563775" y="1238613"/>
                  <a:ext cx="1328337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sng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DIMENSION</a:t>
                  </a:r>
                </a:p>
              </p:txBody>
            </p:sp>
            <p:sp>
              <p:nvSpPr>
                <p:cNvPr id="107" name="Rectángulo 106">
                  <a:extLst>
                    <a:ext uri="{FF2B5EF4-FFF2-40B4-BE49-F238E27FC236}">
                      <a16:creationId xmlns:a16="http://schemas.microsoft.com/office/drawing/2014/main" id="{3A4E5CBD-48C8-4BC0-BA6B-CB1D14B0DE51}"/>
                    </a:ext>
                  </a:extLst>
                </p:cNvPr>
                <p:cNvSpPr/>
                <p:nvPr/>
              </p:nvSpPr>
              <p:spPr>
                <a:xfrm>
                  <a:off x="7456056" y="1521920"/>
                  <a:ext cx="35458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</a:t>
                  </a:r>
                  <a:endParaRPr kumimoji="0" lang="es-E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tángulo 107">
                  <a:extLst>
                    <a:ext uri="{FF2B5EF4-FFF2-40B4-BE49-F238E27FC236}">
                      <a16:creationId xmlns:a16="http://schemas.microsoft.com/office/drawing/2014/main" id="{2D2C030B-A9B3-49C7-96B3-99D264CF0DA2}"/>
                    </a:ext>
                  </a:extLst>
                </p:cNvPr>
                <p:cNvSpPr/>
                <p:nvPr/>
              </p:nvSpPr>
              <p:spPr>
                <a:xfrm>
                  <a:off x="7425630" y="3422347"/>
                  <a:ext cx="40267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</a:t>
                  </a:r>
                  <a:endParaRPr kumimoji="0" lang="es-E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Rectángulo 108">
                  <a:extLst>
                    <a:ext uri="{FF2B5EF4-FFF2-40B4-BE49-F238E27FC236}">
                      <a16:creationId xmlns:a16="http://schemas.microsoft.com/office/drawing/2014/main" id="{A6EFE23E-B00C-4007-A1C9-C2D364A41E12}"/>
                    </a:ext>
                  </a:extLst>
                </p:cNvPr>
                <p:cNvSpPr/>
                <p:nvPr/>
              </p:nvSpPr>
              <p:spPr>
                <a:xfrm>
                  <a:off x="7418537" y="5197188"/>
                  <a:ext cx="4138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</a:t>
                  </a:r>
                  <a:endParaRPr kumimoji="0" lang="es-E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0" name="Group 148">
                  <a:extLst>
                    <a:ext uri="{FF2B5EF4-FFF2-40B4-BE49-F238E27FC236}">
                      <a16:creationId xmlns:a16="http://schemas.microsoft.com/office/drawing/2014/main" id="{9E75E120-4D7C-4DFA-939C-B506310FF72D}"/>
                    </a:ext>
                  </a:extLst>
                </p:cNvPr>
                <p:cNvGrpSpPr/>
                <p:nvPr/>
              </p:nvGrpSpPr>
              <p:grpSpPr>
                <a:xfrm>
                  <a:off x="8636104" y="3509845"/>
                  <a:ext cx="649108" cy="369332"/>
                  <a:chOff x="4335266" y="2311123"/>
                  <a:chExt cx="5656382" cy="268523"/>
                </a:xfrm>
              </p:grpSpPr>
              <p:cxnSp>
                <p:nvCxnSpPr>
                  <p:cNvPr id="111" name="Straight Connector 149">
                    <a:extLst>
                      <a:ext uri="{FF2B5EF4-FFF2-40B4-BE49-F238E27FC236}">
                        <a16:creationId xmlns:a16="http://schemas.microsoft.com/office/drawing/2014/main" id="{A1A7064D-2A4F-4556-8AB6-CE27F90DC00F}"/>
                      </a:ext>
                    </a:extLst>
                  </p:cNvPr>
                  <p:cNvCxnSpPr>
                    <a:endCxn id="112" idx="6"/>
                  </p:cNvCxnSpPr>
                  <p:nvPr/>
                </p:nvCxnSpPr>
                <p:spPr>
                  <a:xfrm flipH="1">
                    <a:off x="4335266" y="2445384"/>
                    <a:ext cx="5656382" cy="0"/>
                  </a:xfrm>
                  <a:prstGeom prst="line">
                    <a:avLst/>
                  </a:prstGeom>
                  <a:ln w="12700" cmpd="sng"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Oval 150">
                    <a:extLst>
                      <a:ext uri="{FF2B5EF4-FFF2-40B4-BE49-F238E27FC236}">
                        <a16:creationId xmlns:a16="http://schemas.microsoft.com/office/drawing/2014/main" id="{6CB253D9-A57B-406E-8BFB-AD892C947A0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35266" y="2390520"/>
                    <a:ext cx="109728" cy="109728"/>
                  </a:xfrm>
                  <a:prstGeom prst="ellipse">
                    <a:avLst/>
                  </a:prstGeom>
                  <a:solidFill>
                    <a:srgbClr val="D9D9D9"/>
                  </a:solidFill>
                  <a:ln w="19050" cmpd="sng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113" name="Straight Connector 151">
                    <a:extLst>
                      <a:ext uri="{FF2B5EF4-FFF2-40B4-BE49-F238E27FC236}">
                        <a16:creationId xmlns:a16="http://schemas.microsoft.com/office/drawing/2014/main" id="{20457009-5BD3-4516-B5BE-702F358812DD}"/>
                      </a:ext>
                    </a:extLst>
                  </p:cNvPr>
                  <p:cNvCxnSpPr/>
                  <p:nvPr/>
                </p:nvCxnSpPr>
                <p:spPr>
                  <a:xfrm>
                    <a:off x="9991648" y="2311123"/>
                    <a:ext cx="0" cy="268523"/>
                  </a:xfrm>
                  <a:prstGeom prst="line">
                    <a:avLst/>
                  </a:prstGeom>
                  <a:ln w="12700">
                    <a:solidFill>
                      <a:srgbClr val="D9D9D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4" name="Group 93">
                  <a:extLst>
                    <a:ext uri="{FF2B5EF4-FFF2-40B4-BE49-F238E27FC236}">
                      <a16:creationId xmlns:a16="http://schemas.microsoft.com/office/drawing/2014/main" id="{C0F9013C-D8A3-4648-A776-8A4C43F6737F}"/>
                    </a:ext>
                  </a:extLst>
                </p:cNvPr>
                <p:cNvGrpSpPr/>
                <p:nvPr/>
              </p:nvGrpSpPr>
              <p:grpSpPr>
                <a:xfrm>
                  <a:off x="8636104" y="4689677"/>
                  <a:ext cx="649108" cy="369332"/>
                  <a:chOff x="4335266" y="2311123"/>
                  <a:chExt cx="5656382" cy="268523"/>
                </a:xfrm>
              </p:grpSpPr>
              <p:cxnSp>
                <p:nvCxnSpPr>
                  <p:cNvPr id="115" name="Straight Connector 94">
                    <a:extLst>
                      <a:ext uri="{FF2B5EF4-FFF2-40B4-BE49-F238E27FC236}">
                        <a16:creationId xmlns:a16="http://schemas.microsoft.com/office/drawing/2014/main" id="{FBCE3EA7-B02D-48D6-A1E0-404BFDEF5B03}"/>
                      </a:ext>
                    </a:extLst>
                  </p:cNvPr>
                  <p:cNvCxnSpPr>
                    <a:endCxn id="116" idx="6"/>
                  </p:cNvCxnSpPr>
                  <p:nvPr/>
                </p:nvCxnSpPr>
                <p:spPr>
                  <a:xfrm flipH="1">
                    <a:off x="4335266" y="2445384"/>
                    <a:ext cx="5656382" cy="0"/>
                  </a:xfrm>
                  <a:prstGeom prst="line">
                    <a:avLst/>
                  </a:prstGeom>
                  <a:ln w="12700" cmpd="sng">
                    <a:solidFill>
                      <a:schemeClr val="bg1">
                        <a:lumMod val="8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Oval 95">
                    <a:extLst>
                      <a:ext uri="{FF2B5EF4-FFF2-40B4-BE49-F238E27FC236}">
                        <a16:creationId xmlns:a16="http://schemas.microsoft.com/office/drawing/2014/main" id="{3BFF294B-6588-41CD-8958-3E7139B239A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35266" y="2390520"/>
                    <a:ext cx="109728" cy="109728"/>
                  </a:xfrm>
                  <a:prstGeom prst="ellipse">
                    <a:avLst/>
                  </a:prstGeom>
                  <a:solidFill>
                    <a:srgbClr val="D9D9D9"/>
                  </a:solidFill>
                  <a:ln w="19050" cmpd="sng"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117" name="Straight Connector 96">
                    <a:extLst>
                      <a:ext uri="{FF2B5EF4-FFF2-40B4-BE49-F238E27FC236}">
                        <a16:creationId xmlns:a16="http://schemas.microsoft.com/office/drawing/2014/main" id="{DB9BE6ED-36BB-45D5-BAE5-B92498DFF86C}"/>
                      </a:ext>
                    </a:extLst>
                  </p:cNvPr>
                  <p:cNvCxnSpPr/>
                  <p:nvPr/>
                </p:nvCxnSpPr>
                <p:spPr>
                  <a:xfrm>
                    <a:off x="9991648" y="2311123"/>
                    <a:ext cx="0" cy="268523"/>
                  </a:xfrm>
                  <a:prstGeom prst="line">
                    <a:avLst/>
                  </a:prstGeom>
                  <a:ln w="12700">
                    <a:solidFill>
                      <a:srgbClr val="D9D9D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8" name="Rectangle 27">
                  <a:extLst>
                    <a:ext uri="{FF2B5EF4-FFF2-40B4-BE49-F238E27FC236}">
                      <a16:creationId xmlns:a16="http://schemas.microsoft.com/office/drawing/2014/main" id="{0750FAD0-D9E2-4FAB-A471-EEC192B5F523}"/>
                    </a:ext>
                  </a:extLst>
                </p:cNvPr>
                <p:cNvSpPr/>
                <p:nvPr/>
              </p:nvSpPr>
              <p:spPr>
                <a:xfrm>
                  <a:off x="9514174" y="3542335"/>
                  <a:ext cx="1777090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err="1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Gestión</a:t>
                  </a: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del Agua</a:t>
                  </a:r>
                </a:p>
              </p:txBody>
            </p:sp>
            <p:sp>
              <p:nvSpPr>
                <p:cNvPr id="119" name="Rectangle 27">
                  <a:extLst>
                    <a:ext uri="{FF2B5EF4-FFF2-40B4-BE49-F238E27FC236}">
                      <a16:creationId xmlns:a16="http://schemas.microsoft.com/office/drawing/2014/main" id="{1E27F50A-9F63-4708-A1E2-2BC6BEEFC2D1}"/>
                    </a:ext>
                  </a:extLst>
                </p:cNvPr>
                <p:cNvSpPr/>
                <p:nvPr/>
              </p:nvSpPr>
              <p:spPr>
                <a:xfrm>
                  <a:off x="9514174" y="4127885"/>
                  <a:ext cx="2165080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err="1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Gestión</a:t>
                  </a: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de la </a:t>
                  </a:r>
                  <a:r>
                    <a:rPr kumimoji="0" lang="en-US" sz="1800" b="0" i="0" u="none" strike="noStrike" kern="1200" cap="none" spc="0" normalizeH="0" baseline="0" noProof="0" dirty="0" err="1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Energía</a:t>
                  </a:r>
                  <a:endParaRPr kumimoji="0" lang="en-US" sz="1800" b="0" i="0" u="none" strike="noStrike" kern="1200" cap="none" spc="0" normalizeH="0" baseline="0" noProof="0" dirty="0">
                    <a:ln w="0"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tangle 27">
                  <a:extLst>
                    <a:ext uri="{FF2B5EF4-FFF2-40B4-BE49-F238E27FC236}">
                      <a16:creationId xmlns:a16="http://schemas.microsoft.com/office/drawing/2014/main" id="{DB5A8BF5-ADB4-41BD-A3C0-4443C0E98544}"/>
                    </a:ext>
                  </a:extLst>
                </p:cNvPr>
                <p:cNvSpPr/>
                <p:nvPr/>
              </p:nvSpPr>
              <p:spPr>
                <a:xfrm>
                  <a:off x="9514174" y="4713435"/>
                  <a:ext cx="2224904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err="1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Empaque</a:t>
                  </a:r>
                  <a:r>
                    <a:rPr kumimoji="0" lang="en-US" sz="1800" b="0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:r>
                    <a:rPr kumimoji="0" lang="en-US" sz="1800" b="0" i="0" u="none" strike="noStrike" kern="1200" cap="none" spc="0" normalizeH="0" baseline="0" noProof="0" dirty="0" err="1">
                      <a:ln w="0">
                        <a:noFill/>
                      </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Sustentable</a:t>
                  </a:r>
                  <a:endParaRPr kumimoji="0" lang="en-US" sz="1800" b="0" i="0" u="none" strike="noStrike" kern="1200" cap="none" spc="0" normalizeH="0" baseline="0" noProof="0" dirty="0">
                    <a:ln w="0"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949052A-9E4F-499F-BFE0-33FC04360B13}"/>
                </a:ext>
              </a:extLst>
            </p:cNvPr>
            <p:cNvSpPr/>
            <p:nvPr/>
          </p:nvSpPr>
          <p:spPr>
            <a:xfrm>
              <a:off x="3866917" y="1002608"/>
              <a:ext cx="132833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PILAR</a:t>
              </a:r>
            </a:p>
          </p:txBody>
        </p:sp>
      </p:grpSp>
      <p:sp>
        <p:nvSpPr>
          <p:cNvPr id="76" name="Rectángulo 75">
            <a:extLst>
              <a:ext uri="{FF2B5EF4-FFF2-40B4-BE49-F238E27FC236}">
                <a16:creationId xmlns:a16="http://schemas.microsoft.com/office/drawing/2014/main" id="{E60EA62A-EA82-47C0-9B25-BCDA78C4465E}"/>
              </a:ext>
            </a:extLst>
          </p:cNvPr>
          <p:cNvSpPr/>
          <p:nvPr/>
        </p:nvSpPr>
        <p:spPr>
          <a:xfrm>
            <a:off x="242540" y="2660769"/>
            <a:ext cx="6200325" cy="600164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Y" sz="11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CCC-UnityHeadline" panose="020B0505030303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Y" sz="11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CCC-UnityHeadline" panose="020B0505030303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Y" sz="11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CCC-UnityHeadline" panose="020B050503030302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E44CDA-FF82-5D45-6FCA-8370C341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ES_tradnl" sz="4000" dirty="0">
                <a:solidFill>
                  <a:srgbClr val="FFFFFF"/>
                </a:solidFill>
              </a:rPr>
              <a:t>Doble materialidad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FCE6913-3EC5-668B-0A0F-51C3D57DA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63805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5C6A90-376F-850F-A92E-8B42B7C0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s-ES_tradnl" sz="4000" dirty="0"/>
              <a:t>Finanzas Sostenibles</a:t>
            </a:r>
            <a:br>
              <a:rPr lang="es-ES_tradnl" sz="4000" dirty="0"/>
            </a:br>
            <a:r>
              <a:rPr lang="es-ES_tradnl" sz="4000" dirty="0"/>
              <a:t>un cambio en la forma de hacer empresa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Marcador de contenido 2">
            <a:extLst>
              <a:ext uri="{FF2B5EF4-FFF2-40B4-BE49-F238E27FC236}">
                <a16:creationId xmlns:a16="http://schemas.microsoft.com/office/drawing/2014/main" id="{CC5F770F-0AFE-EC2E-25F6-B4DAC1798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337573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6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A6FB20-5E6E-F497-64D7-EF511D5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s-ES_tradnl" sz="4000" dirty="0"/>
              <a:t>Principales </a:t>
            </a:r>
            <a:r>
              <a:rPr lang="es-ES_tradnl" sz="4000" dirty="0" smtClean="0"/>
              <a:t>desafíos de la NCG 461</a:t>
            </a:r>
            <a:r>
              <a:rPr lang="es-ES_tradnl" sz="4000" dirty="0"/>
              <a:t/>
            </a:r>
            <a:br>
              <a:rPr lang="es-ES_tradnl" sz="4000" dirty="0"/>
            </a:br>
            <a:endParaRPr lang="es-ES_tradnl" sz="4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CECC030-71DF-A0EB-4FA9-1C3F88D9B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59854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4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minario | Empresa y Sostenibilidad: Norma 461 de la CMF￼ - UDDTV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198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TCCC-UnityHeadline</vt:lpstr>
      <vt:lpstr>Tema de Office</vt:lpstr>
      <vt:lpstr>Presentación de PowerPoint</vt:lpstr>
      <vt:lpstr>Principales modificaciones de la NCG 461</vt:lpstr>
      <vt:lpstr>Gobierno Corporativo en el Centro</vt:lpstr>
      <vt:lpstr> principales desafíos    Convicción de la Alta Dirección /Cultura  ESG Pilar Estratégico del Modelo de Negocios  Importancia de la Agenda del Directorio   Comité de ESG</vt:lpstr>
      <vt:lpstr>Presentación de PowerPoint</vt:lpstr>
      <vt:lpstr>Doble materialidad</vt:lpstr>
      <vt:lpstr>Finanzas Sostenibles un cambio en la forma de hacer empresa</vt:lpstr>
      <vt:lpstr>Principales desafíos de la NCG 461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Certificación Modelo de Prevención de Delitos</dc:title>
  <dc:creator>Ramon Montero</dc:creator>
  <cp:lastModifiedBy>i311th 8gb 256ssd</cp:lastModifiedBy>
  <cp:revision>31</cp:revision>
  <dcterms:created xsi:type="dcterms:W3CDTF">2020-03-17T20:57:28Z</dcterms:created>
  <dcterms:modified xsi:type="dcterms:W3CDTF">2023-04-14T06:44:36Z</dcterms:modified>
</cp:coreProperties>
</file>