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314" r:id="rId5"/>
    <p:sldId id="316" r:id="rId6"/>
    <p:sldId id="315" r:id="rId7"/>
    <p:sldId id="339" r:id="rId8"/>
    <p:sldId id="318" r:id="rId9"/>
    <p:sldId id="340" r:id="rId10"/>
    <p:sldId id="325" r:id="rId11"/>
    <p:sldId id="319" r:id="rId12"/>
    <p:sldId id="341" r:id="rId13"/>
    <p:sldId id="342" r:id="rId14"/>
    <p:sldId id="337" r:id="rId15"/>
    <p:sldId id="320" r:id="rId16"/>
    <p:sldId id="321" r:id="rId17"/>
    <p:sldId id="329" r:id="rId18"/>
    <p:sldId id="326" r:id="rId19"/>
    <p:sldId id="343" r:id="rId20"/>
    <p:sldId id="332" r:id="rId21"/>
    <p:sldId id="344" r:id="rId22"/>
    <p:sldId id="345" r:id="rId23"/>
    <p:sldId id="346" r:id="rId24"/>
    <p:sldId id="350" r:id="rId25"/>
    <p:sldId id="347" r:id="rId26"/>
    <p:sldId id="349" r:id="rId2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B9"/>
    <a:srgbClr val="FFFFFF"/>
    <a:srgbClr val="004B96"/>
    <a:srgbClr val="003060"/>
    <a:srgbClr val="E6C0D5"/>
    <a:srgbClr val="49424B"/>
    <a:srgbClr val="FFF1E2"/>
    <a:srgbClr val="836765"/>
    <a:srgbClr val="616C5A"/>
    <a:srgbClr val="FFB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A23343-759F-9843-A8F8-6187E9F4F168}" v="5" dt="2023-04-13T22:36:52.4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8"/>
    <p:restoredTop sz="94744"/>
  </p:normalViewPr>
  <p:slideViewPr>
    <p:cSldViewPr snapToGrid="0">
      <p:cViewPr varScale="1">
        <p:scale>
          <a:sx n="91" d="100"/>
          <a:sy n="91" d="100"/>
        </p:scale>
        <p:origin x="19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A59831-0056-433F-BD92-F1E7C7CB7D5F}" type="doc">
      <dgm:prSet loTypeId="urn:microsoft.com/office/officeart/2005/8/layout/radial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E66D9383-C417-4E49-82EE-2A92457C980B}">
      <dgm:prSet phldrT="[Texto]" custT="1"/>
      <dgm:spPr>
        <a:ln>
          <a:solidFill>
            <a:schemeClr val="bg1"/>
          </a:solidFill>
        </a:ln>
      </dgm:spPr>
      <dgm:t>
        <a:bodyPr/>
        <a:lstStyle/>
        <a:p>
          <a:r>
            <a:rPr lang="es-MX" sz="3200" dirty="0">
              <a:latin typeface="Barlow Semi Condensed Medium" panose="00000606000000000000" pitchFamily="2" charset="0"/>
            </a:rPr>
            <a:t>Empresa</a:t>
          </a:r>
          <a:endParaRPr lang="es-CL" sz="3200" dirty="0">
            <a:latin typeface="Barlow Semi Condensed Medium" panose="00000606000000000000" pitchFamily="2" charset="0"/>
          </a:endParaRPr>
        </a:p>
      </dgm:t>
    </dgm:pt>
    <dgm:pt modelId="{4779C8D4-9B62-4C02-86C3-D3133EC6DF5B}" type="parTrans" cxnId="{6CAFC4A6-407C-4873-A4F4-67BEC1480B86}">
      <dgm:prSet/>
      <dgm:spPr/>
      <dgm:t>
        <a:bodyPr/>
        <a:lstStyle/>
        <a:p>
          <a:endParaRPr lang="es-CL"/>
        </a:p>
      </dgm:t>
    </dgm:pt>
    <dgm:pt modelId="{85D178BF-5D63-4AAE-A493-E700687FC800}" type="sibTrans" cxnId="{6CAFC4A6-407C-4873-A4F4-67BEC1480B86}">
      <dgm:prSet/>
      <dgm:spPr/>
      <dgm:t>
        <a:bodyPr/>
        <a:lstStyle/>
        <a:p>
          <a:endParaRPr lang="es-CL"/>
        </a:p>
      </dgm:t>
    </dgm:pt>
    <dgm:pt modelId="{4F2D2FF1-2443-4249-B783-F45939F2F8C5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1400" dirty="0">
              <a:latin typeface="Barlow Semi Condensed Medium" panose="00000606000000000000" pitchFamily="2" charset="0"/>
            </a:rPr>
            <a:t>Inversionistas</a:t>
          </a:r>
          <a:endParaRPr lang="es-CL" sz="1400" dirty="0">
            <a:latin typeface="Barlow Semi Condensed Medium" panose="00000606000000000000" pitchFamily="2" charset="0"/>
          </a:endParaRPr>
        </a:p>
      </dgm:t>
    </dgm:pt>
    <dgm:pt modelId="{4447EFBE-8BB3-4ED8-A3EC-B4E1973A1749}" type="parTrans" cxnId="{03E07C80-E039-44A1-8EEE-ECEEE1DA70CF}">
      <dgm:prSet/>
      <dgm:spPr/>
      <dgm:t>
        <a:bodyPr/>
        <a:lstStyle/>
        <a:p>
          <a:endParaRPr lang="es-CL"/>
        </a:p>
      </dgm:t>
    </dgm:pt>
    <dgm:pt modelId="{2F5CC583-B07A-401C-9734-415D361BC383}" type="sibTrans" cxnId="{03E07C80-E039-44A1-8EEE-ECEEE1DA70CF}">
      <dgm:prSet/>
      <dgm:spPr/>
      <dgm:t>
        <a:bodyPr/>
        <a:lstStyle/>
        <a:p>
          <a:endParaRPr lang="es-CL"/>
        </a:p>
      </dgm:t>
    </dgm:pt>
    <dgm:pt modelId="{AD9F6A38-E94F-46D5-BDE4-D8BB57AC52F4}">
      <dgm:prSet phldrT="[Texto]" phldr="1"/>
      <dgm:spPr/>
      <dgm:t>
        <a:bodyPr/>
        <a:lstStyle/>
        <a:p>
          <a:endParaRPr lang="es-CL" dirty="0"/>
        </a:p>
      </dgm:t>
    </dgm:pt>
    <dgm:pt modelId="{2E8A7863-CE01-4CFC-B551-5B75C1F84126}" type="parTrans" cxnId="{9CF36B70-BAAC-4CC9-ABCA-BBE4BCE0A240}">
      <dgm:prSet/>
      <dgm:spPr/>
      <dgm:t>
        <a:bodyPr/>
        <a:lstStyle/>
        <a:p>
          <a:endParaRPr lang="es-CL"/>
        </a:p>
      </dgm:t>
    </dgm:pt>
    <dgm:pt modelId="{DFFCAB71-0333-460B-BF19-4DCEC4C81100}" type="sibTrans" cxnId="{9CF36B70-BAAC-4CC9-ABCA-BBE4BCE0A240}">
      <dgm:prSet/>
      <dgm:spPr/>
      <dgm:t>
        <a:bodyPr/>
        <a:lstStyle/>
        <a:p>
          <a:endParaRPr lang="es-CL"/>
        </a:p>
      </dgm:t>
    </dgm:pt>
    <dgm:pt modelId="{4055FE4B-985E-43C4-A2F0-5FDD4FF2976D}">
      <dgm:prSet phldrT="[Texto]" phldr="1"/>
      <dgm:spPr/>
      <dgm:t>
        <a:bodyPr/>
        <a:lstStyle/>
        <a:p>
          <a:endParaRPr lang="es-CL"/>
        </a:p>
      </dgm:t>
    </dgm:pt>
    <dgm:pt modelId="{BA056EB2-F91C-4814-A906-4B7AE1D966E1}" type="parTrans" cxnId="{66C0F753-6A8C-47A3-A3C1-E39836524B1E}">
      <dgm:prSet/>
      <dgm:spPr/>
      <dgm:t>
        <a:bodyPr/>
        <a:lstStyle/>
        <a:p>
          <a:endParaRPr lang="es-CL"/>
        </a:p>
      </dgm:t>
    </dgm:pt>
    <dgm:pt modelId="{BBB10DB2-D279-4F88-889E-5C8C7E194191}" type="sibTrans" cxnId="{66C0F753-6A8C-47A3-A3C1-E39836524B1E}">
      <dgm:prSet/>
      <dgm:spPr/>
      <dgm:t>
        <a:bodyPr/>
        <a:lstStyle/>
        <a:p>
          <a:endParaRPr lang="es-CL"/>
        </a:p>
      </dgm:t>
    </dgm:pt>
    <dgm:pt modelId="{EF3FE78A-F12A-4721-859C-CADAD5A28F94}">
      <dgm:prSet phldrT="[Texto]" phldr="1"/>
      <dgm:spPr/>
      <dgm:t>
        <a:bodyPr/>
        <a:lstStyle/>
        <a:p>
          <a:endParaRPr lang="es-CL"/>
        </a:p>
      </dgm:t>
    </dgm:pt>
    <dgm:pt modelId="{B00ED093-6355-4EFC-8670-2F01062323DE}" type="parTrans" cxnId="{61AA5440-CFD3-47B4-A622-02BA56945663}">
      <dgm:prSet/>
      <dgm:spPr/>
      <dgm:t>
        <a:bodyPr/>
        <a:lstStyle/>
        <a:p>
          <a:endParaRPr lang="es-CL"/>
        </a:p>
      </dgm:t>
    </dgm:pt>
    <dgm:pt modelId="{844BACA5-7271-4341-AB01-9ECB0A4454F7}" type="sibTrans" cxnId="{61AA5440-CFD3-47B4-A622-02BA56945663}">
      <dgm:prSet/>
      <dgm:spPr/>
      <dgm:t>
        <a:bodyPr/>
        <a:lstStyle/>
        <a:p>
          <a:endParaRPr lang="es-CL"/>
        </a:p>
      </dgm:t>
    </dgm:pt>
    <dgm:pt modelId="{4725EF9C-B7A9-42FC-AA6E-583F2E6308C2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1400" dirty="0">
              <a:latin typeface="Barlow Semi Condensed Medium" panose="00000606000000000000" pitchFamily="2" charset="0"/>
            </a:rPr>
            <a:t>Clientes</a:t>
          </a:r>
          <a:endParaRPr lang="es-CL" sz="1400" dirty="0">
            <a:latin typeface="Barlow Semi Condensed Medium" panose="00000606000000000000" pitchFamily="2" charset="0"/>
          </a:endParaRPr>
        </a:p>
      </dgm:t>
    </dgm:pt>
    <dgm:pt modelId="{216AF973-F778-48C5-A6D5-EBFA4F23274D}" type="parTrans" cxnId="{CB1242EB-6D2F-4655-AFAB-80980434701F}">
      <dgm:prSet/>
      <dgm:spPr/>
      <dgm:t>
        <a:bodyPr/>
        <a:lstStyle/>
        <a:p>
          <a:endParaRPr lang="es-CL"/>
        </a:p>
      </dgm:t>
    </dgm:pt>
    <dgm:pt modelId="{76D462D0-7B2E-46CC-85AE-4F4199B0978F}" type="sibTrans" cxnId="{CB1242EB-6D2F-4655-AFAB-80980434701F}">
      <dgm:prSet/>
      <dgm:spPr/>
      <dgm:t>
        <a:bodyPr/>
        <a:lstStyle/>
        <a:p>
          <a:endParaRPr lang="es-CL"/>
        </a:p>
      </dgm:t>
    </dgm:pt>
    <dgm:pt modelId="{0AAB5582-9198-4550-BE4B-6F3CB34FB229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1400" dirty="0">
              <a:latin typeface="Barlow Semi Condensed Medium" panose="00000606000000000000" pitchFamily="2" charset="0"/>
            </a:rPr>
            <a:t>Trabajadores</a:t>
          </a:r>
          <a:endParaRPr lang="es-CL" sz="1400" dirty="0">
            <a:latin typeface="Barlow Semi Condensed Medium" panose="00000606000000000000" pitchFamily="2" charset="0"/>
          </a:endParaRPr>
        </a:p>
      </dgm:t>
    </dgm:pt>
    <dgm:pt modelId="{977B5295-F2E4-40D7-8FC1-1FBD7F95B075}" type="parTrans" cxnId="{7175BF66-F760-4D45-94E5-CD1F24515F3B}">
      <dgm:prSet/>
      <dgm:spPr/>
      <dgm:t>
        <a:bodyPr/>
        <a:lstStyle/>
        <a:p>
          <a:endParaRPr lang="es-CL"/>
        </a:p>
      </dgm:t>
    </dgm:pt>
    <dgm:pt modelId="{4B9580FB-788D-490B-856D-9E75D624B594}" type="sibTrans" cxnId="{7175BF66-F760-4D45-94E5-CD1F24515F3B}">
      <dgm:prSet/>
      <dgm:spPr/>
      <dgm:t>
        <a:bodyPr/>
        <a:lstStyle/>
        <a:p>
          <a:endParaRPr lang="es-CL"/>
        </a:p>
      </dgm:t>
    </dgm:pt>
    <dgm:pt modelId="{01B30BC8-E72B-4CE0-A068-88BFB329C257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1400" dirty="0">
              <a:latin typeface="Barlow Semi Condensed Medium" panose="00000606000000000000" pitchFamily="2" charset="0"/>
            </a:rPr>
            <a:t>Medioambiente</a:t>
          </a:r>
          <a:endParaRPr lang="es-CL" sz="1400" dirty="0">
            <a:latin typeface="Barlow Semi Condensed Medium" panose="00000606000000000000" pitchFamily="2" charset="0"/>
          </a:endParaRPr>
        </a:p>
      </dgm:t>
    </dgm:pt>
    <dgm:pt modelId="{1184D03B-03FE-4E53-8566-2A022ECE8D09}" type="parTrans" cxnId="{05944D54-FCB8-4C1B-9DEC-5FED033B0EDA}">
      <dgm:prSet/>
      <dgm:spPr/>
      <dgm:t>
        <a:bodyPr/>
        <a:lstStyle/>
        <a:p>
          <a:endParaRPr lang="es-CL"/>
        </a:p>
      </dgm:t>
    </dgm:pt>
    <dgm:pt modelId="{8DEEA499-CCB0-409F-9E6F-26546D86BEFD}" type="sibTrans" cxnId="{05944D54-FCB8-4C1B-9DEC-5FED033B0EDA}">
      <dgm:prSet/>
      <dgm:spPr/>
      <dgm:t>
        <a:bodyPr/>
        <a:lstStyle/>
        <a:p>
          <a:endParaRPr lang="es-CL"/>
        </a:p>
      </dgm:t>
    </dgm:pt>
    <dgm:pt modelId="{25047921-6CCD-44A4-A59E-2C0696D0F76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1400" dirty="0">
              <a:latin typeface="Barlow Semi Condensed Medium" panose="00000606000000000000" pitchFamily="2" charset="0"/>
            </a:rPr>
            <a:t>Vecinos</a:t>
          </a:r>
          <a:endParaRPr lang="es-CL" sz="1400" dirty="0">
            <a:latin typeface="Barlow Semi Condensed Medium" panose="00000606000000000000" pitchFamily="2" charset="0"/>
          </a:endParaRPr>
        </a:p>
      </dgm:t>
    </dgm:pt>
    <dgm:pt modelId="{DBFCC071-8496-4F96-8FEC-C85B26AFEA27}" type="parTrans" cxnId="{49C2922F-99E8-423C-8236-4763F0B77BFD}">
      <dgm:prSet/>
      <dgm:spPr/>
      <dgm:t>
        <a:bodyPr/>
        <a:lstStyle/>
        <a:p>
          <a:endParaRPr lang="es-CL"/>
        </a:p>
      </dgm:t>
    </dgm:pt>
    <dgm:pt modelId="{82178FCD-53EA-4A46-97DF-CDD556086813}" type="sibTrans" cxnId="{49C2922F-99E8-423C-8236-4763F0B77BFD}">
      <dgm:prSet/>
      <dgm:spPr/>
      <dgm:t>
        <a:bodyPr/>
        <a:lstStyle/>
        <a:p>
          <a:endParaRPr lang="es-CL"/>
        </a:p>
      </dgm:t>
    </dgm:pt>
    <dgm:pt modelId="{5C328A6E-20AD-48EF-9580-77EA7F4F620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1400" dirty="0">
              <a:latin typeface="Barlow Semi Condensed Medium" panose="00000606000000000000" pitchFamily="2" charset="0"/>
            </a:rPr>
            <a:t>Proveedores</a:t>
          </a:r>
          <a:endParaRPr lang="es-CL" sz="1400" dirty="0">
            <a:latin typeface="Barlow Semi Condensed Medium" panose="00000606000000000000" pitchFamily="2" charset="0"/>
          </a:endParaRPr>
        </a:p>
      </dgm:t>
    </dgm:pt>
    <dgm:pt modelId="{35CD3C5E-EEA5-4188-916B-91AF37A40BDB}" type="parTrans" cxnId="{6A692B75-B983-4E28-B5D7-B85E0A7C64EE}">
      <dgm:prSet/>
      <dgm:spPr/>
      <dgm:t>
        <a:bodyPr/>
        <a:lstStyle/>
        <a:p>
          <a:endParaRPr lang="es-CL"/>
        </a:p>
      </dgm:t>
    </dgm:pt>
    <dgm:pt modelId="{FF3F23B1-4780-434E-A681-C5ECA7FDA7BE}" type="sibTrans" cxnId="{6A692B75-B983-4E28-B5D7-B85E0A7C64EE}">
      <dgm:prSet/>
      <dgm:spPr/>
      <dgm:t>
        <a:bodyPr/>
        <a:lstStyle/>
        <a:p>
          <a:endParaRPr lang="es-CL"/>
        </a:p>
      </dgm:t>
    </dgm:pt>
    <dgm:pt modelId="{AC8056A9-87D3-4B39-ACFC-271FF84AE032}" type="pres">
      <dgm:prSet presAssocID="{EBA59831-0056-433F-BD92-F1E7C7CB7D5F}" presName="composite" presStyleCnt="0">
        <dgm:presLayoutVars>
          <dgm:chMax val="1"/>
          <dgm:dir/>
          <dgm:resizeHandles val="exact"/>
        </dgm:presLayoutVars>
      </dgm:prSet>
      <dgm:spPr/>
    </dgm:pt>
    <dgm:pt modelId="{70CEFF9C-CF66-4260-8252-526E873720DD}" type="pres">
      <dgm:prSet presAssocID="{EBA59831-0056-433F-BD92-F1E7C7CB7D5F}" presName="radial" presStyleCnt="0">
        <dgm:presLayoutVars>
          <dgm:animLvl val="ctr"/>
        </dgm:presLayoutVars>
      </dgm:prSet>
      <dgm:spPr/>
    </dgm:pt>
    <dgm:pt modelId="{F1D265F6-9E36-4FBD-A15C-4EA3F2BF740C}" type="pres">
      <dgm:prSet presAssocID="{E66D9383-C417-4E49-82EE-2A92457C980B}" presName="centerShape" presStyleLbl="vennNode1" presStyleIdx="0" presStyleCnt="7"/>
      <dgm:spPr/>
    </dgm:pt>
    <dgm:pt modelId="{A38DD59C-CAE3-45A0-821A-B3AA4FB830DD}" type="pres">
      <dgm:prSet presAssocID="{4F2D2FF1-2443-4249-B783-F45939F2F8C5}" presName="node" presStyleLbl="vennNode1" presStyleIdx="1" presStyleCnt="7" custScaleX="103662" custScaleY="103662">
        <dgm:presLayoutVars>
          <dgm:bulletEnabled val="1"/>
        </dgm:presLayoutVars>
      </dgm:prSet>
      <dgm:spPr/>
    </dgm:pt>
    <dgm:pt modelId="{2078EF6C-E297-4C48-9CA8-6526B5F705C7}" type="pres">
      <dgm:prSet presAssocID="{4725EF9C-B7A9-42FC-AA6E-583F2E6308C2}" presName="node" presStyleLbl="vennNode1" presStyleIdx="2" presStyleCnt="7" custScaleX="103662" custScaleY="103662" custRadScaleRad="101376" custRadScaleInc="-145">
        <dgm:presLayoutVars>
          <dgm:bulletEnabled val="1"/>
        </dgm:presLayoutVars>
      </dgm:prSet>
      <dgm:spPr/>
    </dgm:pt>
    <dgm:pt modelId="{0E8780A4-FC65-4103-9427-02CC92BFFFA8}" type="pres">
      <dgm:prSet presAssocID="{0AAB5582-9198-4550-BE4B-6F3CB34FB229}" presName="node" presStyleLbl="vennNode1" presStyleIdx="3" presStyleCnt="7" custScaleX="103662" custScaleY="103662">
        <dgm:presLayoutVars>
          <dgm:bulletEnabled val="1"/>
        </dgm:presLayoutVars>
      </dgm:prSet>
      <dgm:spPr/>
    </dgm:pt>
    <dgm:pt modelId="{52D9F016-C9A7-4CE1-8BA1-513397D57720}" type="pres">
      <dgm:prSet presAssocID="{01B30BC8-E72B-4CE0-A068-88BFB329C257}" presName="node" presStyleLbl="vennNode1" presStyleIdx="4" presStyleCnt="7" custScaleX="103662" custScaleY="103662">
        <dgm:presLayoutVars>
          <dgm:bulletEnabled val="1"/>
        </dgm:presLayoutVars>
      </dgm:prSet>
      <dgm:spPr/>
    </dgm:pt>
    <dgm:pt modelId="{E21310D8-71DA-4786-8B48-8C745F90DDD5}" type="pres">
      <dgm:prSet presAssocID="{25047921-6CCD-44A4-A59E-2C0696D0F766}" presName="node" presStyleLbl="vennNode1" presStyleIdx="5" presStyleCnt="7" custScaleX="103662" custScaleY="103662" custRadScaleRad="105330" custRadScaleInc="-1305">
        <dgm:presLayoutVars>
          <dgm:bulletEnabled val="1"/>
        </dgm:presLayoutVars>
      </dgm:prSet>
      <dgm:spPr/>
    </dgm:pt>
    <dgm:pt modelId="{25B815EC-B94D-4FA1-80E6-F33C59470BB3}" type="pres">
      <dgm:prSet presAssocID="{5C328A6E-20AD-48EF-9580-77EA7F4F6206}" presName="node" presStyleLbl="vennNode1" presStyleIdx="6" presStyleCnt="7" custScaleX="109605" custScaleY="109605">
        <dgm:presLayoutVars>
          <dgm:bulletEnabled val="1"/>
        </dgm:presLayoutVars>
      </dgm:prSet>
      <dgm:spPr/>
    </dgm:pt>
  </dgm:ptLst>
  <dgm:cxnLst>
    <dgm:cxn modelId="{5CA68329-D253-420B-89C8-8CEC54A6C3C2}" type="presOf" srcId="{0AAB5582-9198-4550-BE4B-6F3CB34FB229}" destId="{0E8780A4-FC65-4103-9427-02CC92BFFFA8}" srcOrd="0" destOrd="0" presId="urn:microsoft.com/office/officeart/2005/8/layout/radial3"/>
    <dgm:cxn modelId="{49C2922F-99E8-423C-8236-4763F0B77BFD}" srcId="{E66D9383-C417-4E49-82EE-2A92457C980B}" destId="{25047921-6CCD-44A4-A59E-2C0696D0F766}" srcOrd="4" destOrd="0" parTransId="{DBFCC071-8496-4F96-8FEC-C85B26AFEA27}" sibTransId="{82178FCD-53EA-4A46-97DF-CDD556086813}"/>
    <dgm:cxn modelId="{61AA5440-CFD3-47B4-A622-02BA56945663}" srcId="{AD9F6A38-E94F-46D5-BDE4-D8BB57AC52F4}" destId="{EF3FE78A-F12A-4721-859C-CADAD5A28F94}" srcOrd="1" destOrd="0" parTransId="{B00ED093-6355-4EFC-8670-2F01062323DE}" sibTransId="{844BACA5-7271-4341-AB01-9ECB0A4454F7}"/>
    <dgm:cxn modelId="{66C0F753-6A8C-47A3-A3C1-E39836524B1E}" srcId="{AD9F6A38-E94F-46D5-BDE4-D8BB57AC52F4}" destId="{4055FE4B-985E-43C4-A2F0-5FDD4FF2976D}" srcOrd="0" destOrd="0" parTransId="{BA056EB2-F91C-4814-A906-4B7AE1D966E1}" sibTransId="{BBB10DB2-D279-4F88-889E-5C8C7E194191}"/>
    <dgm:cxn modelId="{05944D54-FCB8-4C1B-9DEC-5FED033B0EDA}" srcId="{E66D9383-C417-4E49-82EE-2A92457C980B}" destId="{01B30BC8-E72B-4CE0-A068-88BFB329C257}" srcOrd="3" destOrd="0" parTransId="{1184D03B-03FE-4E53-8566-2A022ECE8D09}" sibTransId="{8DEEA499-CCB0-409F-9E6F-26546D86BEFD}"/>
    <dgm:cxn modelId="{EA4E8E5C-6E25-4552-B8A0-B67567054768}" type="presOf" srcId="{E66D9383-C417-4E49-82EE-2A92457C980B}" destId="{F1D265F6-9E36-4FBD-A15C-4EA3F2BF740C}" srcOrd="0" destOrd="0" presId="urn:microsoft.com/office/officeart/2005/8/layout/radial3"/>
    <dgm:cxn modelId="{7175BF66-F760-4D45-94E5-CD1F24515F3B}" srcId="{E66D9383-C417-4E49-82EE-2A92457C980B}" destId="{0AAB5582-9198-4550-BE4B-6F3CB34FB229}" srcOrd="2" destOrd="0" parTransId="{977B5295-F2E4-40D7-8FC1-1FBD7F95B075}" sibTransId="{4B9580FB-788D-490B-856D-9E75D624B594}"/>
    <dgm:cxn modelId="{555EF368-75F0-47AE-B1D9-47DDA7B2129A}" type="presOf" srcId="{4F2D2FF1-2443-4249-B783-F45939F2F8C5}" destId="{A38DD59C-CAE3-45A0-821A-B3AA4FB830DD}" srcOrd="0" destOrd="0" presId="urn:microsoft.com/office/officeart/2005/8/layout/radial3"/>
    <dgm:cxn modelId="{9CF36B70-BAAC-4CC9-ABCA-BBE4BCE0A240}" srcId="{EBA59831-0056-433F-BD92-F1E7C7CB7D5F}" destId="{AD9F6A38-E94F-46D5-BDE4-D8BB57AC52F4}" srcOrd="1" destOrd="0" parTransId="{2E8A7863-CE01-4CFC-B551-5B75C1F84126}" sibTransId="{DFFCAB71-0333-460B-BF19-4DCEC4C81100}"/>
    <dgm:cxn modelId="{6A692B75-B983-4E28-B5D7-B85E0A7C64EE}" srcId="{E66D9383-C417-4E49-82EE-2A92457C980B}" destId="{5C328A6E-20AD-48EF-9580-77EA7F4F6206}" srcOrd="5" destOrd="0" parTransId="{35CD3C5E-EEA5-4188-916B-91AF37A40BDB}" sibTransId="{FF3F23B1-4780-434E-A681-C5ECA7FDA7BE}"/>
    <dgm:cxn modelId="{E8674277-EBAC-4EE1-99AC-255B39701A31}" type="presOf" srcId="{5C328A6E-20AD-48EF-9580-77EA7F4F6206}" destId="{25B815EC-B94D-4FA1-80E6-F33C59470BB3}" srcOrd="0" destOrd="0" presId="urn:microsoft.com/office/officeart/2005/8/layout/radial3"/>
    <dgm:cxn modelId="{03E07C80-E039-44A1-8EEE-ECEEE1DA70CF}" srcId="{E66D9383-C417-4E49-82EE-2A92457C980B}" destId="{4F2D2FF1-2443-4249-B783-F45939F2F8C5}" srcOrd="0" destOrd="0" parTransId="{4447EFBE-8BB3-4ED8-A3EC-B4E1973A1749}" sibTransId="{2F5CC583-B07A-401C-9734-415D361BC383}"/>
    <dgm:cxn modelId="{2214F395-0031-4D0D-893F-2A430E881F28}" type="presOf" srcId="{EBA59831-0056-433F-BD92-F1E7C7CB7D5F}" destId="{AC8056A9-87D3-4B39-ACFC-271FF84AE032}" srcOrd="0" destOrd="0" presId="urn:microsoft.com/office/officeart/2005/8/layout/radial3"/>
    <dgm:cxn modelId="{6CAFC4A6-407C-4873-A4F4-67BEC1480B86}" srcId="{EBA59831-0056-433F-BD92-F1E7C7CB7D5F}" destId="{E66D9383-C417-4E49-82EE-2A92457C980B}" srcOrd="0" destOrd="0" parTransId="{4779C8D4-9B62-4C02-86C3-D3133EC6DF5B}" sibTransId="{85D178BF-5D63-4AAE-A493-E700687FC800}"/>
    <dgm:cxn modelId="{E5F992E1-2A5E-44D3-A0A2-AC97568416EA}" type="presOf" srcId="{25047921-6CCD-44A4-A59E-2C0696D0F766}" destId="{E21310D8-71DA-4786-8B48-8C745F90DDD5}" srcOrd="0" destOrd="0" presId="urn:microsoft.com/office/officeart/2005/8/layout/radial3"/>
    <dgm:cxn modelId="{D201E8E9-98EF-47D1-AF7D-3C0D673B296C}" type="presOf" srcId="{4725EF9C-B7A9-42FC-AA6E-583F2E6308C2}" destId="{2078EF6C-E297-4C48-9CA8-6526B5F705C7}" srcOrd="0" destOrd="0" presId="urn:microsoft.com/office/officeart/2005/8/layout/radial3"/>
    <dgm:cxn modelId="{CB1242EB-6D2F-4655-AFAB-80980434701F}" srcId="{E66D9383-C417-4E49-82EE-2A92457C980B}" destId="{4725EF9C-B7A9-42FC-AA6E-583F2E6308C2}" srcOrd="1" destOrd="0" parTransId="{216AF973-F778-48C5-A6D5-EBFA4F23274D}" sibTransId="{76D462D0-7B2E-46CC-85AE-4F4199B0978F}"/>
    <dgm:cxn modelId="{7E1B2EF5-68D0-4057-8DDE-228E94D4C5BC}" type="presOf" srcId="{01B30BC8-E72B-4CE0-A068-88BFB329C257}" destId="{52D9F016-C9A7-4CE1-8BA1-513397D57720}" srcOrd="0" destOrd="0" presId="urn:microsoft.com/office/officeart/2005/8/layout/radial3"/>
    <dgm:cxn modelId="{E96B0C93-CA60-4F6B-AD6F-1273FD54E2C8}" type="presParOf" srcId="{AC8056A9-87D3-4B39-ACFC-271FF84AE032}" destId="{70CEFF9C-CF66-4260-8252-526E873720DD}" srcOrd="0" destOrd="0" presId="urn:microsoft.com/office/officeart/2005/8/layout/radial3"/>
    <dgm:cxn modelId="{3200EF93-A1D8-402D-AB67-C9A630069658}" type="presParOf" srcId="{70CEFF9C-CF66-4260-8252-526E873720DD}" destId="{F1D265F6-9E36-4FBD-A15C-4EA3F2BF740C}" srcOrd="0" destOrd="0" presId="urn:microsoft.com/office/officeart/2005/8/layout/radial3"/>
    <dgm:cxn modelId="{41A11D45-A01D-43B7-AA0F-42A53ACBCA02}" type="presParOf" srcId="{70CEFF9C-CF66-4260-8252-526E873720DD}" destId="{A38DD59C-CAE3-45A0-821A-B3AA4FB830DD}" srcOrd="1" destOrd="0" presId="urn:microsoft.com/office/officeart/2005/8/layout/radial3"/>
    <dgm:cxn modelId="{B5BDEB53-E41F-4E66-816E-A8696F42DE32}" type="presParOf" srcId="{70CEFF9C-CF66-4260-8252-526E873720DD}" destId="{2078EF6C-E297-4C48-9CA8-6526B5F705C7}" srcOrd="2" destOrd="0" presId="urn:microsoft.com/office/officeart/2005/8/layout/radial3"/>
    <dgm:cxn modelId="{41C65E50-8B54-4959-A150-B4465417AB37}" type="presParOf" srcId="{70CEFF9C-CF66-4260-8252-526E873720DD}" destId="{0E8780A4-FC65-4103-9427-02CC92BFFFA8}" srcOrd="3" destOrd="0" presId="urn:microsoft.com/office/officeart/2005/8/layout/radial3"/>
    <dgm:cxn modelId="{3941A2D2-7D7F-484D-ABA2-E24E1454B767}" type="presParOf" srcId="{70CEFF9C-CF66-4260-8252-526E873720DD}" destId="{52D9F016-C9A7-4CE1-8BA1-513397D57720}" srcOrd="4" destOrd="0" presId="urn:microsoft.com/office/officeart/2005/8/layout/radial3"/>
    <dgm:cxn modelId="{4F34656B-0F9D-4228-875A-3F27C141494C}" type="presParOf" srcId="{70CEFF9C-CF66-4260-8252-526E873720DD}" destId="{E21310D8-71DA-4786-8B48-8C745F90DDD5}" srcOrd="5" destOrd="0" presId="urn:microsoft.com/office/officeart/2005/8/layout/radial3"/>
    <dgm:cxn modelId="{563A1934-BFC3-4237-8E29-7CC55ED12401}" type="presParOf" srcId="{70CEFF9C-CF66-4260-8252-526E873720DD}" destId="{25B815EC-B94D-4FA1-80E6-F33C59470BB3}" srcOrd="6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BA59831-0056-433F-BD92-F1E7C7CB7D5F}" type="doc">
      <dgm:prSet loTypeId="urn:microsoft.com/office/officeart/2005/8/layout/radial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E66D9383-C417-4E49-82EE-2A92457C980B}">
      <dgm:prSet phldrT="[Texto]" custT="1"/>
      <dgm:spPr>
        <a:ln>
          <a:solidFill>
            <a:schemeClr val="bg1"/>
          </a:solidFill>
        </a:ln>
      </dgm:spPr>
      <dgm:t>
        <a:bodyPr/>
        <a:lstStyle/>
        <a:p>
          <a:r>
            <a:rPr lang="es-MX" sz="900" dirty="0">
              <a:latin typeface="Barlow Semi Condensed Medium" panose="00000606000000000000" pitchFamily="2" charset="0"/>
            </a:rPr>
            <a:t>Empresa</a:t>
          </a:r>
          <a:endParaRPr lang="es-CL" sz="900" dirty="0">
            <a:latin typeface="Barlow Semi Condensed Medium" panose="00000606000000000000" pitchFamily="2" charset="0"/>
          </a:endParaRPr>
        </a:p>
      </dgm:t>
    </dgm:pt>
    <dgm:pt modelId="{4779C8D4-9B62-4C02-86C3-D3133EC6DF5B}" type="parTrans" cxnId="{6CAFC4A6-407C-4873-A4F4-67BEC1480B86}">
      <dgm:prSet/>
      <dgm:spPr/>
      <dgm:t>
        <a:bodyPr/>
        <a:lstStyle/>
        <a:p>
          <a:endParaRPr lang="es-CL" sz="500"/>
        </a:p>
      </dgm:t>
    </dgm:pt>
    <dgm:pt modelId="{85D178BF-5D63-4AAE-A493-E700687FC800}" type="sibTrans" cxnId="{6CAFC4A6-407C-4873-A4F4-67BEC1480B86}">
      <dgm:prSet/>
      <dgm:spPr/>
      <dgm:t>
        <a:bodyPr/>
        <a:lstStyle/>
        <a:p>
          <a:endParaRPr lang="es-CL" sz="500"/>
        </a:p>
      </dgm:t>
    </dgm:pt>
    <dgm:pt modelId="{4F2D2FF1-2443-4249-B783-F45939F2F8C5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4447EFBE-8BB3-4ED8-A3EC-B4E1973A1749}" type="parTrans" cxnId="{03E07C80-E039-44A1-8EEE-ECEEE1DA70CF}">
      <dgm:prSet/>
      <dgm:spPr/>
      <dgm:t>
        <a:bodyPr/>
        <a:lstStyle/>
        <a:p>
          <a:endParaRPr lang="es-CL" sz="500"/>
        </a:p>
      </dgm:t>
    </dgm:pt>
    <dgm:pt modelId="{2F5CC583-B07A-401C-9734-415D361BC383}" type="sibTrans" cxnId="{03E07C80-E039-44A1-8EEE-ECEEE1DA70CF}">
      <dgm:prSet/>
      <dgm:spPr/>
      <dgm:t>
        <a:bodyPr/>
        <a:lstStyle/>
        <a:p>
          <a:endParaRPr lang="es-CL" sz="500"/>
        </a:p>
      </dgm:t>
    </dgm:pt>
    <dgm:pt modelId="{AD9F6A38-E94F-46D5-BDE4-D8BB57AC52F4}">
      <dgm:prSet phldrT="[Texto]" phldr="1"/>
      <dgm:spPr/>
      <dgm:t>
        <a:bodyPr/>
        <a:lstStyle/>
        <a:p>
          <a:endParaRPr lang="es-CL" sz="500" dirty="0"/>
        </a:p>
      </dgm:t>
    </dgm:pt>
    <dgm:pt modelId="{2E8A7863-CE01-4CFC-B551-5B75C1F84126}" type="parTrans" cxnId="{9CF36B70-BAAC-4CC9-ABCA-BBE4BCE0A240}">
      <dgm:prSet/>
      <dgm:spPr/>
      <dgm:t>
        <a:bodyPr/>
        <a:lstStyle/>
        <a:p>
          <a:endParaRPr lang="es-CL" sz="500"/>
        </a:p>
      </dgm:t>
    </dgm:pt>
    <dgm:pt modelId="{DFFCAB71-0333-460B-BF19-4DCEC4C81100}" type="sibTrans" cxnId="{9CF36B70-BAAC-4CC9-ABCA-BBE4BCE0A240}">
      <dgm:prSet/>
      <dgm:spPr/>
      <dgm:t>
        <a:bodyPr/>
        <a:lstStyle/>
        <a:p>
          <a:endParaRPr lang="es-CL" sz="500"/>
        </a:p>
      </dgm:t>
    </dgm:pt>
    <dgm:pt modelId="{4055FE4B-985E-43C4-A2F0-5FDD4FF2976D}">
      <dgm:prSet phldrT="[Texto]" phldr="1"/>
      <dgm:spPr/>
      <dgm:t>
        <a:bodyPr/>
        <a:lstStyle/>
        <a:p>
          <a:endParaRPr lang="es-CL" sz="500"/>
        </a:p>
      </dgm:t>
    </dgm:pt>
    <dgm:pt modelId="{BA056EB2-F91C-4814-A906-4B7AE1D966E1}" type="parTrans" cxnId="{66C0F753-6A8C-47A3-A3C1-E39836524B1E}">
      <dgm:prSet/>
      <dgm:spPr/>
      <dgm:t>
        <a:bodyPr/>
        <a:lstStyle/>
        <a:p>
          <a:endParaRPr lang="es-CL" sz="500"/>
        </a:p>
      </dgm:t>
    </dgm:pt>
    <dgm:pt modelId="{BBB10DB2-D279-4F88-889E-5C8C7E194191}" type="sibTrans" cxnId="{66C0F753-6A8C-47A3-A3C1-E39836524B1E}">
      <dgm:prSet/>
      <dgm:spPr/>
      <dgm:t>
        <a:bodyPr/>
        <a:lstStyle/>
        <a:p>
          <a:endParaRPr lang="es-CL" sz="500"/>
        </a:p>
      </dgm:t>
    </dgm:pt>
    <dgm:pt modelId="{EF3FE78A-F12A-4721-859C-CADAD5A28F94}">
      <dgm:prSet phldrT="[Texto]" phldr="1"/>
      <dgm:spPr/>
      <dgm:t>
        <a:bodyPr/>
        <a:lstStyle/>
        <a:p>
          <a:endParaRPr lang="es-CL" sz="500"/>
        </a:p>
      </dgm:t>
    </dgm:pt>
    <dgm:pt modelId="{B00ED093-6355-4EFC-8670-2F01062323DE}" type="parTrans" cxnId="{61AA5440-CFD3-47B4-A622-02BA56945663}">
      <dgm:prSet/>
      <dgm:spPr/>
      <dgm:t>
        <a:bodyPr/>
        <a:lstStyle/>
        <a:p>
          <a:endParaRPr lang="es-CL" sz="500"/>
        </a:p>
      </dgm:t>
    </dgm:pt>
    <dgm:pt modelId="{844BACA5-7271-4341-AB01-9ECB0A4454F7}" type="sibTrans" cxnId="{61AA5440-CFD3-47B4-A622-02BA56945663}">
      <dgm:prSet/>
      <dgm:spPr/>
      <dgm:t>
        <a:bodyPr/>
        <a:lstStyle/>
        <a:p>
          <a:endParaRPr lang="es-CL" sz="500"/>
        </a:p>
      </dgm:t>
    </dgm:pt>
    <dgm:pt modelId="{4725EF9C-B7A9-42FC-AA6E-583F2E6308C2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Clientes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216AF973-F778-48C5-A6D5-EBFA4F23274D}" type="parTrans" cxnId="{CB1242EB-6D2F-4655-AFAB-80980434701F}">
      <dgm:prSet/>
      <dgm:spPr/>
      <dgm:t>
        <a:bodyPr/>
        <a:lstStyle/>
        <a:p>
          <a:endParaRPr lang="es-CL" sz="500"/>
        </a:p>
      </dgm:t>
    </dgm:pt>
    <dgm:pt modelId="{76D462D0-7B2E-46CC-85AE-4F4199B0978F}" type="sibTrans" cxnId="{CB1242EB-6D2F-4655-AFAB-80980434701F}">
      <dgm:prSet/>
      <dgm:spPr/>
      <dgm:t>
        <a:bodyPr/>
        <a:lstStyle/>
        <a:p>
          <a:endParaRPr lang="es-CL" sz="500"/>
        </a:p>
      </dgm:t>
    </dgm:pt>
    <dgm:pt modelId="{0AAB5582-9198-4550-BE4B-6F3CB34FB229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Trabajadores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977B5295-F2E4-40D7-8FC1-1FBD7F95B075}" type="parTrans" cxnId="{7175BF66-F760-4D45-94E5-CD1F24515F3B}">
      <dgm:prSet/>
      <dgm:spPr/>
      <dgm:t>
        <a:bodyPr/>
        <a:lstStyle/>
        <a:p>
          <a:endParaRPr lang="es-CL" sz="500"/>
        </a:p>
      </dgm:t>
    </dgm:pt>
    <dgm:pt modelId="{4B9580FB-788D-490B-856D-9E75D624B594}" type="sibTrans" cxnId="{7175BF66-F760-4D45-94E5-CD1F24515F3B}">
      <dgm:prSet/>
      <dgm:spPr/>
      <dgm:t>
        <a:bodyPr/>
        <a:lstStyle/>
        <a:p>
          <a:endParaRPr lang="es-CL" sz="500"/>
        </a:p>
      </dgm:t>
    </dgm:pt>
    <dgm:pt modelId="{01B30BC8-E72B-4CE0-A068-88BFB329C257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Medioambiente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1184D03B-03FE-4E53-8566-2A022ECE8D09}" type="parTrans" cxnId="{05944D54-FCB8-4C1B-9DEC-5FED033B0EDA}">
      <dgm:prSet/>
      <dgm:spPr/>
      <dgm:t>
        <a:bodyPr/>
        <a:lstStyle/>
        <a:p>
          <a:endParaRPr lang="es-CL" sz="500"/>
        </a:p>
      </dgm:t>
    </dgm:pt>
    <dgm:pt modelId="{8DEEA499-CCB0-409F-9E6F-26546D86BEFD}" type="sibTrans" cxnId="{05944D54-FCB8-4C1B-9DEC-5FED033B0EDA}">
      <dgm:prSet/>
      <dgm:spPr/>
      <dgm:t>
        <a:bodyPr/>
        <a:lstStyle/>
        <a:p>
          <a:endParaRPr lang="es-CL" sz="500"/>
        </a:p>
      </dgm:t>
    </dgm:pt>
    <dgm:pt modelId="{25047921-6CCD-44A4-A59E-2C0696D0F766}">
      <dgm:prSet phldrT="[Texto]" custT="1"/>
      <dgm:spPr>
        <a:solidFill>
          <a:prstClr val="white"/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  <a:ea typeface="+mn-ea"/>
              <a:cs typeface="+mn-cs"/>
            </a:rPr>
            <a:t>Vecinos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DBFCC071-8496-4F96-8FEC-C85B26AFEA27}" type="parTrans" cxnId="{49C2922F-99E8-423C-8236-4763F0B77BFD}">
      <dgm:prSet/>
      <dgm:spPr/>
      <dgm:t>
        <a:bodyPr/>
        <a:lstStyle/>
        <a:p>
          <a:endParaRPr lang="es-CL" sz="500"/>
        </a:p>
      </dgm:t>
    </dgm:pt>
    <dgm:pt modelId="{82178FCD-53EA-4A46-97DF-CDD556086813}" type="sibTrans" cxnId="{49C2922F-99E8-423C-8236-4763F0B77BFD}">
      <dgm:prSet/>
      <dgm:spPr/>
      <dgm:t>
        <a:bodyPr/>
        <a:lstStyle/>
        <a:p>
          <a:endParaRPr lang="es-CL" sz="500"/>
        </a:p>
      </dgm:t>
    </dgm:pt>
    <dgm:pt modelId="{5C328A6E-20AD-48EF-9580-77EA7F4F620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Proveedores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35CD3C5E-EEA5-4188-916B-91AF37A40BDB}" type="parTrans" cxnId="{6A692B75-B983-4E28-B5D7-B85E0A7C64EE}">
      <dgm:prSet/>
      <dgm:spPr/>
      <dgm:t>
        <a:bodyPr/>
        <a:lstStyle/>
        <a:p>
          <a:endParaRPr lang="es-CL" sz="500"/>
        </a:p>
      </dgm:t>
    </dgm:pt>
    <dgm:pt modelId="{FF3F23B1-4780-434E-A681-C5ECA7FDA7BE}" type="sibTrans" cxnId="{6A692B75-B983-4E28-B5D7-B85E0A7C64EE}">
      <dgm:prSet/>
      <dgm:spPr/>
      <dgm:t>
        <a:bodyPr/>
        <a:lstStyle/>
        <a:p>
          <a:endParaRPr lang="es-CL" sz="500"/>
        </a:p>
      </dgm:t>
    </dgm:pt>
    <dgm:pt modelId="{AC8056A9-87D3-4B39-ACFC-271FF84AE032}" type="pres">
      <dgm:prSet presAssocID="{EBA59831-0056-433F-BD92-F1E7C7CB7D5F}" presName="composite" presStyleCnt="0">
        <dgm:presLayoutVars>
          <dgm:chMax val="1"/>
          <dgm:dir/>
          <dgm:resizeHandles val="exact"/>
        </dgm:presLayoutVars>
      </dgm:prSet>
      <dgm:spPr/>
    </dgm:pt>
    <dgm:pt modelId="{70CEFF9C-CF66-4260-8252-526E873720DD}" type="pres">
      <dgm:prSet presAssocID="{EBA59831-0056-433F-BD92-F1E7C7CB7D5F}" presName="radial" presStyleCnt="0">
        <dgm:presLayoutVars>
          <dgm:animLvl val="ctr"/>
        </dgm:presLayoutVars>
      </dgm:prSet>
      <dgm:spPr/>
    </dgm:pt>
    <dgm:pt modelId="{F1D265F6-9E36-4FBD-A15C-4EA3F2BF740C}" type="pres">
      <dgm:prSet presAssocID="{E66D9383-C417-4E49-82EE-2A92457C980B}" presName="centerShape" presStyleLbl="vennNode1" presStyleIdx="0" presStyleCnt="7"/>
      <dgm:spPr/>
    </dgm:pt>
    <dgm:pt modelId="{A38DD59C-CAE3-45A0-821A-B3AA4FB830DD}" type="pres">
      <dgm:prSet presAssocID="{4F2D2FF1-2443-4249-B783-F45939F2F8C5}" presName="node" presStyleLbl="vennNode1" presStyleIdx="1" presStyleCnt="7" custScaleX="103662" custScaleY="103662">
        <dgm:presLayoutVars>
          <dgm:bulletEnabled val="1"/>
        </dgm:presLayoutVars>
      </dgm:prSet>
      <dgm:spPr>
        <a:xfrm>
          <a:off x="1100536" y="-5756"/>
          <a:ext cx="332384" cy="332384"/>
        </a:xfrm>
        <a:prstGeom prst="ellipse">
          <a:avLst/>
        </a:prstGeom>
      </dgm:spPr>
    </dgm:pt>
    <dgm:pt modelId="{2078EF6C-E297-4C48-9CA8-6526B5F705C7}" type="pres">
      <dgm:prSet presAssocID="{4725EF9C-B7A9-42FC-AA6E-583F2E6308C2}" presName="node" presStyleLbl="vennNode1" presStyleIdx="2" presStyleCnt="7" custScaleX="103662" custScaleY="103662" custRadScaleRad="101376" custRadScaleInc="-145">
        <dgm:presLayoutVars>
          <dgm:bulletEnabled val="1"/>
        </dgm:presLayoutVars>
      </dgm:prSet>
      <dgm:spPr>
        <a:xfrm>
          <a:off x="1466863" y="199625"/>
          <a:ext cx="332384" cy="332384"/>
        </a:xfrm>
        <a:prstGeom prst="ellipse">
          <a:avLst/>
        </a:prstGeom>
      </dgm:spPr>
    </dgm:pt>
    <dgm:pt modelId="{0E8780A4-FC65-4103-9427-02CC92BFFFA8}" type="pres">
      <dgm:prSet presAssocID="{0AAB5582-9198-4550-BE4B-6F3CB34FB229}" presName="node" presStyleLbl="vennNode1" presStyleIdx="3" presStyleCnt="7" custScaleX="103662" custScaleY="103662">
        <dgm:presLayoutVars>
          <dgm:bulletEnabled val="1"/>
        </dgm:presLayoutVars>
      </dgm:prSet>
      <dgm:spPr>
        <a:xfrm>
          <a:off x="1462209" y="620679"/>
          <a:ext cx="332384" cy="332384"/>
        </a:xfrm>
        <a:prstGeom prst="ellipse">
          <a:avLst/>
        </a:prstGeom>
      </dgm:spPr>
    </dgm:pt>
    <dgm:pt modelId="{52D9F016-C9A7-4CE1-8BA1-513397D57720}" type="pres">
      <dgm:prSet presAssocID="{01B30BC8-E72B-4CE0-A068-88BFB329C257}" presName="node" presStyleLbl="vennNode1" presStyleIdx="4" presStyleCnt="7" custScaleX="103662" custScaleY="103662">
        <dgm:presLayoutVars>
          <dgm:bulletEnabled val="1"/>
        </dgm:presLayoutVars>
      </dgm:prSet>
      <dgm:spPr>
        <a:xfrm>
          <a:off x="1100536" y="829491"/>
          <a:ext cx="332384" cy="332384"/>
        </a:xfrm>
        <a:prstGeom prst="ellipse">
          <a:avLst/>
        </a:prstGeom>
      </dgm:spPr>
    </dgm:pt>
    <dgm:pt modelId="{E21310D8-71DA-4786-8B48-8C745F90DDD5}" type="pres">
      <dgm:prSet presAssocID="{25047921-6CCD-44A4-A59E-2C0696D0F766}" presName="node" presStyleLbl="vennNode1" presStyleIdx="5" presStyleCnt="7" custScaleX="103662" custScaleY="103662" custRadScaleRad="105330" custRadScaleInc="-1305">
        <dgm:presLayoutVars>
          <dgm:bulletEnabled val="1"/>
        </dgm:presLayoutVars>
      </dgm:prSet>
      <dgm:spPr>
        <a:xfrm>
          <a:off x="722627" y="636994"/>
          <a:ext cx="332384" cy="332384"/>
        </a:xfrm>
        <a:prstGeom prst="ellipse">
          <a:avLst/>
        </a:prstGeom>
      </dgm:spPr>
    </dgm:pt>
    <dgm:pt modelId="{25B815EC-B94D-4FA1-80E6-F33C59470BB3}" type="pres">
      <dgm:prSet presAssocID="{5C328A6E-20AD-48EF-9580-77EA7F4F6206}" presName="node" presStyleLbl="vennNode1" presStyleIdx="6" presStyleCnt="7" custScaleX="109605" custScaleY="109605">
        <dgm:presLayoutVars>
          <dgm:bulletEnabled val="1"/>
        </dgm:presLayoutVars>
      </dgm:prSet>
      <dgm:spPr/>
    </dgm:pt>
  </dgm:ptLst>
  <dgm:cxnLst>
    <dgm:cxn modelId="{5CA68329-D253-420B-89C8-8CEC54A6C3C2}" type="presOf" srcId="{0AAB5582-9198-4550-BE4B-6F3CB34FB229}" destId="{0E8780A4-FC65-4103-9427-02CC92BFFFA8}" srcOrd="0" destOrd="0" presId="urn:microsoft.com/office/officeart/2005/8/layout/radial3"/>
    <dgm:cxn modelId="{49C2922F-99E8-423C-8236-4763F0B77BFD}" srcId="{E66D9383-C417-4E49-82EE-2A92457C980B}" destId="{25047921-6CCD-44A4-A59E-2C0696D0F766}" srcOrd="4" destOrd="0" parTransId="{DBFCC071-8496-4F96-8FEC-C85B26AFEA27}" sibTransId="{82178FCD-53EA-4A46-97DF-CDD556086813}"/>
    <dgm:cxn modelId="{61AA5440-CFD3-47B4-A622-02BA56945663}" srcId="{AD9F6A38-E94F-46D5-BDE4-D8BB57AC52F4}" destId="{EF3FE78A-F12A-4721-859C-CADAD5A28F94}" srcOrd="1" destOrd="0" parTransId="{B00ED093-6355-4EFC-8670-2F01062323DE}" sibTransId="{844BACA5-7271-4341-AB01-9ECB0A4454F7}"/>
    <dgm:cxn modelId="{66C0F753-6A8C-47A3-A3C1-E39836524B1E}" srcId="{AD9F6A38-E94F-46D5-BDE4-D8BB57AC52F4}" destId="{4055FE4B-985E-43C4-A2F0-5FDD4FF2976D}" srcOrd="0" destOrd="0" parTransId="{BA056EB2-F91C-4814-A906-4B7AE1D966E1}" sibTransId="{BBB10DB2-D279-4F88-889E-5C8C7E194191}"/>
    <dgm:cxn modelId="{05944D54-FCB8-4C1B-9DEC-5FED033B0EDA}" srcId="{E66D9383-C417-4E49-82EE-2A92457C980B}" destId="{01B30BC8-E72B-4CE0-A068-88BFB329C257}" srcOrd="3" destOrd="0" parTransId="{1184D03B-03FE-4E53-8566-2A022ECE8D09}" sibTransId="{8DEEA499-CCB0-409F-9E6F-26546D86BEFD}"/>
    <dgm:cxn modelId="{EA4E8E5C-6E25-4552-B8A0-B67567054768}" type="presOf" srcId="{E66D9383-C417-4E49-82EE-2A92457C980B}" destId="{F1D265F6-9E36-4FBD-A15C-4EA3F2BF740C}" srcOrd="0" destOrd="0" presId="urn:microsoft.com/office/officeart/2005/8/layout/radial3"/>
    <dgm:cxn modelId="{7175BF66-F760-4D45-94E5-CD1F24515F3B}" srcId="{E66D9383-C417-4E49-82EE-2A92457C980B}" destId="{0AAB5582-9198-4550-BE4B-6F3CB34FB229}" srcOrd="2" destOrd="0" parTransId="{977B5295-F2E4-40D7-8FC1-1FBD7F95B075}" sibTransId="{4B9580FB-788D-490B-856D-9E75D624B594}"/>
    <dgm:cxn modelId="{555EF368-75F0-47AE-B1D9-47DDA7B2129A}" type="presOf" srcId="{4F2D2FF1-2443-4249-B783-F45939F2F8C5}" destId="{A38DD59C-CAE3-45A0-821A-B3AA4FB830DD}" srcOrd="0" destOrd="0" presId="urn:microsoft.com/office/officeart/2005/8/layout/radial3"/>
    <dgm:cxn modelId="{9CF36B70-BAAC-4CC9-ABCA-BBE4BCE0A240}" srcId="{EBA59831-0056-433F-BD92-F1E7C7CB7D5F}" destId="{AD9F6A38-E94F-46D5-BDE4-D8BB57AC52F4}" srcOrd="1" destOrd="0" parTransId="{2E8A7863-CE01-4CFC-B551-5B75C1F84126}" sibTransId="{DFFCAB71-0333-460B-BF19-4DCEC4C81100}"/>
    <dgm:cxn modelId="{6A692B75-B983-4E28-B5D7-B85E0A7C64EE}" srcId="{E66D9383-C417-4E49-82EE-2A92457C980B}" destId="{5C328A6E-20AD-48EF-9580-77EA7F4F6206}" srcOrd="5" destOrd="0" parTransId="{35CD3C5E-EEA5-4188-916B-91AF37A40BDB}" sibTransId="{FF3F23B1-4780-434E-A681-C5ECA7FDA7BE}"/>
    <dgm:cxn modelId="{E8674277-EBAC-4EE1-99AC-255B39701A31}" type="presOf" srcId="{5C328A6E-20AD-48EF-9580-77EA7F4F6206}" destId="{25B815EC-B94D-4FA1-80E6-F33C59470BB3}" srcOrd="0" destOrd="0" presId="urn:microsoft.com/office/officeart/2005/8/layout/radial3"/>
    <dgm:cxn modelId="{03E07C80-E039-44A1-8EEE-ECEEE1DA70CF}" srcId="{E66D9383-C417-4E49-82EE-2A92457C980B}" destId="{4F2D2FF1-2443-4249-B783-F45939F2F8C5}" srcOrd="0" destOrd="0" parTransId="{4447EFBE-8BB3-4ED8-A3EC-B4E1973A1749}" sibTransId="{2F5CC583-B07A-401C-9734-415D361BC383}"/>
    <dgm:cxn modelId="{2214F395-0031-4D0D-893F-2A430E881F28}" type="presOf" srcId="{EBA59831-0056-433F-BD92-F1E7C7CB7D5F}" destId="{AC8056A9-87D3-4B39-ACFC-271FF84AE032}" srcOrd="0" destOrd="0" presId="urn:microsoft.com/office/officeart/2005/8/layout/radial3"/>
    <dgm:cxn modelId="{6CAFC4A6-407C-4873-A4F4-67BEC1480B86}" srcId="{EBA59831-0056-433F-BD92-F1E7C7CB7D5F}" destId="{E66D9383-C417-4E49-82EE-2A92457C980B}" srcOrd="0" destOrd="0" parTransId="{4779C8D4-9B62-4C02-86C3-D3133EC6DF5B}" sibTransId="{85D178BF-5D63-4AAE-A493-E700687FC800}"/>
    <dgm:cxn modelId="{E5F992E1-2A5E-44D3-A0A2-AC97568416EA}" type="presOf" srcId="{25047921-6CCD-44A4-A59E-2C0696D0F766}" destId="{E21310D8-71DA-4786-8B48-8C745F90DDD5}" srcOrd="0" destOrd="0" presId="urn:microsoft.com/office/officeart/2005/8/layout/radial3"/>
    <dgm:cxn modelId="{D201E8E9-98EF-47D1-AF7D-3C0D673B296C}" type="presOf" srcId="{4725EF9C-B7A9-42FC-AA6E-583F2E6308C2}" destId="{2078EF6C-E297-4C48-9CA8-6526B5F705C7}" srcOrd="0" destOrd="0" presId="urn:microsoft.com/office/officeart/2005/8/layout/radial3"/>
    <dgm:cxn modelId="{CB1242EB-6D2F-4655-AFAB-80980434701F}" srcId="{E66D9383-C417-4E49-82EE-2A92457C980B}" destId="{4725EF9C-B7A9-42FC-AA6E-583F2E6308C2}" srcOrd="1" destOrd="0" parTransId="{216AF973-F778-48C5-A6D5-EBFA4F23274D}" sibTransId="{76D462D0-7B2E-46CC-85AE-4F4199B0978F}"/>
    <dgm:cxn modelId="{7E1B2EF5-68D0-4057-8DDE-228E94D4C5BC}" type="presOf" srcId="{01B30BC8-E72B-4CE0-A068-88BFB329C257}" destId="{52D9F016-C9A7-4CE1-8BA1-513397D57720}" srcOrd="0" destOrd="0" presId="urn:microsoft.com/office/officeart/2005/8/layout/radial3"/>
    <dgm:cxn modelId="{E96B0C93-CA60-4F6B-AD6F-1273FD54E2C8}" type="presParOf" srcId="{AC8056A9-87D3-4B39-ACFC-271FF84AE032}" destId="{70CEFF9C-CF66-4260-8252-526E873720DD}" srcOrd="0" destOrd="0" presId="urn:microsoft.com/office/officeart/2005/8/layout/radial3"/>
    <dgm:cxn modelId="{3200EF93-A1D8-402D-AB67-C9A630069658}" type="presParOf" srcId="{70CEFF9C-CF66-4260-8252-526E873720DD}" destId="{F1D265F6-9E36-4FBD-A15C-4EA3F2BF740C}" srcOrd="0" destOrd="0" presId="urn:microsoft.com/office/officeart/2005/8/layout/radial3"/>
    <dgm:cxn modelId="{41A11D45-A01D-43B7-AA0F-42A53ACBCA02}" type="presParOf" srcId="{70CEFF9C-CF66-4260-8252-526E873720DD}" destId="{A38DD59C-CAE3-45A0-821A-B3AA4FB830DD}" srcOrd="1" destOrd="0" presId="urn:microsoft.com/office/officeart/2005/8/layout/radial3"/>
    <dgm:cxn modelId="{B5BDEB53-E41F-4E66-816E-A8696F42DE32}" type="presParOf" srcId="{70CEFF9C-CF66-4260-8252-526E873720DD}" destId="{2078EF6C-E297-4C48-9CA8-6526B5F705C7}" srcOrd="2" destOrd="0" presId="urn:microsoft.com/office/officeart/2005/8/layout/radial3"/>
    <dgm:cxn modelId="{41C65E50-8B54-4959-A150-B4465417AB37}" type="presParOf" srcId="{70CEFF9C-CF66-4260-8252-526E873720DD}" destId="{0E8780A4-FC65-4103-9427-02CC92BFFFA8}" srcOrd="3" destOrd="0" presId="urn:microsoft.com/office/officeart/2005/8/layout/radial3"/>
    <dgm:cxn modelId="{3941A2D2-7D7F-484D-ABA2-E24E1454B767}" type="presParOf" srcId="{70CEFF9C-CF66-4260-8252-526E873720DD}" destId="{52D9F016-C9A7-4CE1-8BA1-513397D57720}" srcOrd="4" destOrd="0" presId="urn:microsoft.com/office/officeart/2005/8/layout/radial3"/>
    <dgm:cxn modelId="{4F34656B-0F9D-4228-875A-3F27C141494C}" type="presParOf" srcId="{70CEFF9C-CF66-4260-8252-526E873720DD}" destId="{E21310D8-71DA-4786-8B48-8C745F90DDD5}" srcOrd="5" destOrd="0" presId="urn:microsoft.com/office/officeart/2005/8/layout/radial3"/>
    <dgm:cxn modelId="{563A1934-BFC3-4237-8E29-7CC55ED12401}" type="presParOf" srcId="{70CEFF9C-CF66-4260-8252-526E873720DD}" destId="{25B815EC-B94D-4FA1-80E6-F33C59470BB3}" srcOrd="6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BA59831-0056-433F-BD92-F1E7C7CB7D5F}" type="doc">
      <dgm:prSet loTypeId="urn:microsoft.com/office/officeart/2005/8/layout/radial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E66D9383-C417-4E49-82EE-2A92457C980B}">
      <dgm:prSet phldrT="[Texto]" custT="1"/>
      <dgm:spPr>
        <a:ln>
          <a:solidFill>
            <a:schemeClr val="bg1"/>
          </a:solidFill>
        </a:ln>
      </dgm:spPr>
      <dgm:t>
        <a:bodyPr/>
        <a:lstStyle/>
        <a:p>
          <a:r>
            <a:rPr lang="es-MX" sz="900" dirty="0">
              <a:latin typeface="Barlow Semi Condensed Medium" panose="00000606000000000000" pitchFamily="2" charset="0"/>
            </a:rPr>
            <a:t>Empresa</a:t>
          </a:r>
          <a:endParaRPr lang="es-CL" sz="900" dirty="0">
            <a:latin typeface="Barlow Semi Condensed Medium" panose="00000606000000000000" pitchFamily="2" charset="0"/>
          </a:endParaRPr>
        </a:p>
      </dgm:t>
    </dgm:pt>
    <dgm:pt modelId="{4779C8D4-9B62-4C02-86C3-D3133EC6DF5B}" type="parTrans" cxnId="{6CAFC4A6-407C-4873-A4F4-67BEC1480B86}">
      <dgm:prSet/>
      <dgm:spPr/>
      <dgm:t>
        <a:bodyPr/>
        <a:lstStyle/>
        <a:p>
          <a:endParaRPr lang="es-CL" sz="500"/>
        </a:p>
      </dgm:t>
    </dgm:pt>
    <dgm:pt modelId="{85D178BF-5D63-4AAE-A493-E700687FC800}" type="sibTrans" cxnId="{6CAFC4A6-407C-4873-A4F4-67BEC1480B86}">
      <dgm:prSet/>
      <dgm:spPr/>
      <dgm:t>
        <a:bodyPr/>
        <a:lstStyle/>
        <a:p>
          <a:endParaRPr lang="es-CL" sz="500"/>
        </a:p>
      </dgm:t>
    </dgm:pt>
    <dgm:pt modelId="{4F2D2FF1-2443-4249-B783-F45939F2F8C5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4447EFBE-8BB3-4ED8-A3EC-B4E1973A1749}" type="parTrans" cxnId="{03E07C80-E039-44A1-8EEE-ECEEE1DA70CF}">
      <dgm:prSet/>
      <dgm:spPr/>
      <dgm:t>
        <a:bodyPr/>
        <a:lstStyle/>
        <a:p>
          <a:endParaRPr lang="es-CL" sz="500"/>
        </a:p>
      </dgm:t>
    </dgm:pt>
    <dgm:pt modelId="{2F5CC583-B07A-401C-9734-415D361BC383}" type="sibTrans" cxnId="{03E07C80-E039-44A1-8EEE-ECEEE1DA70CF}">
      <dgm:prSet/>
      <dgm:spPr/>
      <dgm:t>
        <a:bodyPr/>
        <a:lstStyle/>
        <a:p>
          <a:endParaRPr lang="es-CL" sz="500"/>
        </a:p>
      </dgm:t>
    </dgm:pt>
    <dgm:pt modelId="{AD9F6A38-E94F-46D5-BDE4-D8BB57AC52F4}">
      <dgm:prSet phldrT="[Texto]" phldr="1"/>
      <dgm:spPr/>
      <dgm:t>
        <a:bodyPr/>
        <a:lstStyle/>
        <a:p>
          <a:endParaRPr lang="es-CL" sz="500" dirty="0"/>
        </a:p>
      </dgm:t>
    </dgm:pt>
    <dgm:pt modelId="{2E8A7863-CE01-4CFC-B551-5B75C1F84126}" type="parTrans" cxnId="{9CF36B70-BAAC-4CC9-ABCA-BBE4BCE0A240}">
      <dgm:prSet/>
      <dgm:spPr/>
      <dgm:t>
        <a:bodyPr/>
        <a:lstStyle/>
        <a:p>
          <a:endParaRPr lang="es-CL" sz="500"/>
        </a:p>
      </dgm:t>
    </dgm:pt>
    <dgm:pt modelId="{DFFCAB71-0333-460B-BF19-4DCEC4C81100}" type="sibTrans" cxnId="{9CF36B70-BAAC-4CC9-ABCA-BBE4BCE0A240}">
      <dgm:prSet/>
      <dgm:spPr/>
      <dgm:t>
        <a:bodyPr/>
        <a:lstStyle/>
        <a:p>
          <a:endParaRPr lang="es-CL" sz="500"/>
        </a:p>
      </dgm:t>
    </dgm:pt>
    <dgm:pt modelId="{4055FE4B-985E-43C4-A2F0-5FDD4FF2976D}">
      <dgm:prSet phldrT="[Texto]" phldr="1"/>
      <dgm:spPr/>
      <dgm:t>
        <a:bodyPr/>
        <a:lstStyle/>
        <a:p>
          <a:endParaRPr lang="es-CL" sz="500"/>
        </a:p>
      </dgm:t>
    </dgm:pt>
    <dgm:pt modelId="{BA056EB2-F91C-4814-A906-4B7AE1D966E1}" type="parTrans" cxnId="{66C0F753-6A8C-47A3-A3C1-E39836524B1E}">
      <dgm:prSet/>
      <dgm:spPr/>
      <dgm:t>
        <a:bodyPr/>
        <a:lstStyle/>
        <a:p>
          <a:endParaRPr lang="es-CL" sz="500"/>
        </a:p>
      </dgm:t>
    </dgm:pt>
    <dgm:pt modelId="{BBB10DB2-D279-4F88-889E-5C8C7E194191}" type="sibTrans" cxnId="{66C0F753-6A8C-47A3-A3C1-E39836524B1E}">
      <dgm:prSet/>
      <dgm:spPr/>
      <dgm:t>
        <a:bodyPr/>
        <a:lstStyle/>
        <a:p>
          <a:endParaRPr lang="es-CL" sz="500"/>
        </a:p>
      </dgm:t>
    </dgm:pt>
    <dgm:pt modelId="{EF3FE78A-F12A-4721-859C-CADAD5A28F94}">
      <dgm:prSet phldrT="[Texto]" phldr="1"/>
      <dgm:spPr/>
      <dgm:t>
        <a:bodyPr/>
        <a:lstStyle/>
        <a:p>
          <a:endParaRPr lang="es-CL" sz="500"/>
        </a:p>
      </dgm:t>
    </dgm:pt>
    <dgm:pt modelId="{B00ED093-6355-4EFC-8670-2F01062323DE}" type="parTrans" cxnId="{61AA5440-CFD3-47B4-A622-02BA56945663}">
      <dgm:prSet/>
      <dgm:spPr/>
      <dgm:t>
        <a:bodyPr/>
        <a:lstStyle/>
        <a:p>
          <a:endParaRPr lang="es-CL" sz="500"/>
        </a:p>
      </dgm:t>
    </dgm:pt>
    <dgm:pt modelId="{844BACA5-7271-4341-AB01-9ECB0A4454F7}" type="sibTrans" cxnId="{61AA5440-CFD3-47B4-A622-02BA56945663}">
      <dgm:prSet/>
      <dgm:spPr/>
      <dgm:t>
        <a:bodyPr/>
        <a:lstStyle/>
        <a:p>
          <a:endParaRPr lang="es-CL" sz="500"/>
        </a:p>
      </dgm:t>
    </dgm:pt>
    <dgm:pt modelId="{4725EF9C-B7A9-42FC-AA6E-583F2E6308C2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Clientes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216AF973-F778-48C5-A6D5-EBFA4F23274D}" type="parTrans" cxnId="{CB1242EB-6D2F-4655-AFAB-80980434701F}">
      <dgm:prSet/>
      <dgm:spPr/>
      <dgm:t>
        <a:bodyPr/>
        <a:lstStyle/>
        <a:p>
          <a:endParaRPr lang="es-CL" sz="500"/>
        </a:p>
      </dgm:t>
    </dgm:pt>
    <dgm:pt modelId="{76D462D0-7B2E-46CC-85AE-4F4199B0978F}" type="sibTrans" cxnId="{CB1242EB-6D2F-4655-AFAB-80980434701F}">
      <dgm:prSet/>
      <dgm:spPr/>
      <dgm:t>
        <a:bodyPr/>
        <a:lstStyle/>
        <a:p>
          <a:endParaRPr lang="es-CL" sz="500"/>
        </a:p>
      </dgm:t>
    </dgm:pt>
    <dgm:pt modelId="{0AAB5582-9198-4550-BE4B-6F3CB34FB229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Trabajadores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977B5295-F2E4-40D7-8FC1-1FBD7F95B075}" type="parTrans" cxnId="{7175BF66-F760-4D45-94E5-CD1F24515F3B}">
      <dgm:prSet/>
      <dgm:spPr/>
      <dgm:t>
        <a:bodyPr/>
        <a:lstStyle/>
        <a:p>
          <a:endParaRPr lang="es-CL" sz="500"/>
        </a:p>
      </dgm:t>
    </dgm:pt>
    <dgm:pt modelId="{4B9580FB-788D-490B-856D-9E75D624B594}" type="sibTrans" cxnId="{7175BF66-F760-4D45-94E5-CD1F24515F3B}">
      <dgm:prSet/>
      <dgm:spPr/>
      <dgm:t>
        <a:bodyPr/>
        <a:lstStyle/>
        <a:p>
          <a:endParaRPr lang="es-CL" sz="500"/>
        </a:p>
      </dgm:t>
    </dgm:pt>
    <dgm:pt modelId="{01B30BC8-E72B-4CE0-A068-88BFB329C257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Medioambiente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1184D03B-03FE-4E53-8566-2A022ECE8D09}" type="parTrans" cxnId="{05944D54-FCB8-4C1B-9DEC-5FED033B0EDA}">
      <dgm:prSet/>
      <dgm:spPr/>
      <dgm:t>
        <a:bodyPr/>
        <a:lstStyle/>
        <a:p>
          <a:endParaRPr lang="es-CL" sz="500"/>
        </a:p>
      </dgm:t>
    </dgm:pt>
    <dgm:pt modelId="{8DEEA499-CCB0-409F-9E6F-26546D86BEFD}" type="sibTrans" cxnId="{05944D54-FCB8-4C1B-9DEC-5FED033B0EDA}">
      <dgm:prSet/>
      <dgm:spPr/>
      <dgm:t>
        <a:bodyPr/>
        <a:lstStyle/>
        <a:p>
          <a:endParaRPr lang="es-CL" sz="500"/>
        </a:p>
      </dgm:t>
    </dgm:pt>
    <dgm:pt modelId="{25047921-6CCD-44A4-A59E-2C0696D0F766}">
      <dgm:prSet phldrT="[Texto]" custT="1"/>
      <dgm:spPr>
        <a:solidFill>
          <a:prstClr val="white"/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  <a:ea typeface="+mn-ea"/>
              <a:cs typeface="+mn-cs"/>
            </a:rPr>
            <a:t>Vecinos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DBFCC071-8496-4F96-8FEC-C85B26AFEA27}" type="parTrans" cxnId="{49C2922F-99E8-423C-8236-4763F0B77BFD}">
      <dgm:prSet/>
      <dgm:spPr/>
      <dgm:t>
        <a:bodyPr/>
        <a:lstStyle/>
        <a:p>
          <a:endParaRPr lang="es-CL" sz="500"/>
        </a:p>
      </dgm:t>
    </dgm:pt>
    <dgm:pt modelId="{82178FCD-53EA-4A46-97DF-CDD556086813}" type="sibTrans" cxnId="{49C2922F-99E8-423C-8236-4763F0B77BFD}">
      <dgm:prSet/>
      <dgm:spPr/>
      <dgm:t>
        <a:bodyPr/>
        <a:lstStyle/>
        <a:p>
          <a:endParaRPr lang="es-CL" sz="500"/>
        </a:p>
      </dgm:t>
    </dgm:pt>
    <dgm:pt modelId="{5C328A6E-20AD-48EF-9580-77EA7F4F620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Proveedores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35CD3C5E-EEA5-4188-916B-91AF37A40BDB}" type="parTrans" cxnId="{6A692B75-B983-4E28-B5D7-B85E0A7C64EE}">
      <dgm:prSet/>
      <dgm:spPr/>
      <dgm:t>
        <a:bodyPr/>
        <a:lstStyle/>
        <a:p>
          <a:endParaRPr lang="es-CL" sz="500"/>
        </a:p>
      </dgm:t>
    </dgm:pt>
    <dgm:pt modelId="{FF3F23B1-4780-434E-A681-C5ECA7FDA7BE}" type="sibTrans" cxnId="{6A692B75-B983-4E28-B5D7-B85E0A7C64EE}">
      <dgm:prSet/>
      <dgm:spPr/>
      <dgm:t>
        <a:bodyPr/>
        <a:lstStyle/>
        <a:p>
          <a:endParaRPr lang="es-CL" sz="500"/>
        </a:p>
      </dgm:t>
    </dgm:pt>
    <dgm:pt modelId="{AC8056A9-87D3-4B39-ACFC-271FF84AE032}" type="pres">
      <dgm:prSet presAssocID="{EBA59831-0056-433F-BD92-F1E7C7CB7D5F}" presName="composite" presStyleCnt="0">
        <dgm:presLayoutVars>
          <dgm:chMax val="1"/>
          <dgm:dir/>
          <dgm:resizeHandles val="exact"/>
        </dgm:presLayoutVars>
      </dgm:prSet>
      <dgm:spPr/>
    </dgm:pt>
    <dgm:pt modelId="{70CEFF9C-CF66-4260-8252-526E873720DD}" type="pres">
      <dgm:prSet presAssocID="{EBA59831-0056-433F-BD92-F1E7C7CB7D5F}" presName="radial" presStyleCnt="0">
        <dgm:presLayoutVars>
          <dgm:animLvl val="ctr"/>
        </dgm:presLayoutVars>
      </dgm:prSet>
      <dgm:spPr/>
    </dgm:pt>
    <dgm:pt modelId="{F1D265F6-9E36-4FBD-A15C-4EA3F2BF740C}" type="pres">
      <dgm:prSet presAssocID="{E66D9383-C417-4E49-82EE-2A92457C980B}" presName="centerShape" presStyleLbl="vennNode1" presStyleIdx="0" presStyleCnt="7"/>
      <dgm:spPr/>
    </dgm:pt>
    <dgm:pt modelId="{A38DD59C-CAE3-45A0-821A-B3AA4FB830DD}" type="pres">
      <dgm:prSet presAssocID="{4F2D2FF1-2443-4249-B783-F45939F2F8C5}" presName="node" presStyleLbl="vennNode1" presStyleIdx="1" presStyleCnt="7" custScaleX="103662" custScaleY="103662">
        <dgm:presLayoutVars>
          <dgm:bulletEnabled val="1"/>
        </dgm:presLayoutVars>
      </dgm:prSet>
      <dgm:spPr>
        <a:xfrm>
          <a:off x="1100536" y="-5756"/>
          <a:ext cx="332384" cy="332384"/>
        </a:xfrm>
        <a:prstGeom prst="ellipse">
          <a:avLst/>
        </a:prstGeom>
      </dgm:spPr>
    </dgm:pt>
    <dgm:pt modelId="{2078EF6C-E297-4C48-9CA8-6526B5F705C7}" type="pres">
      <dgm:prSet presAssocID="{4725EF9C-B7A9-42FC-AA6E-583F2E6308C2}" presName="node" presStyleLbl="vennNode1" presStyleIdx="2" presStyleCnt="7" custScaleX="103662" custScaleY="103662" custRadScaleRad="101376" custRadScaleInc="-145">
        <dgm:presLayoutVars>
          <dgm:bulletEnabled val="1"/>
        </dgm:presLayoutVars>
      </dgm:prSet>
      <dgm:spPr>
        <a:xfrm>
          <a:off x="1466863" y="199625"/>
          <a:ext cx="332384" cy="332384"/>
        </a:xfrm>
        <a:prstGeom prst="ellipse">
          <a:avLst/>
        </a:prstGeom>
      </dgm:spPr>
    </dgm:pt>
    <dgm:pt modelId="{0E8780A4-FC65-4103-9427-02CC92BFFFA8}" type="pres">
      <dgm:prSet presAssocID="{0AAB5582-9198-4550-BE4B-6F3CB34FB229}" presName="node" presStyleLbl="vennNode1" presStyleIdx="3" presStyleCnt="7" custScaleX="103662" custScaleY="103662">
        <dgm:presLayoutVars>
          <dgm:bulletEnabled val="1"/>
        </dgm:presLayoutVars>
      </dgm:prSet>
      <dgm:spPr>
        <a:xfrm>
          <a:off x="1462209" y="620679"/>
          <a:ext cx="332384" cy="332384"/>
        </a:xfrm>
        <a:prstGeom prst="ellipse">
          <a:avLst/>
        </a:prstGeom>
      </dgm:spPr>
    </dgm:pt>
    <dgm:pt modelId="{52D9F016-C9A7-4CE1-8BA1-513397D57720}" type="pres">
      <dgm:prSet presAssocID="{01B30BC8-E72B-4CE0-A068-88BFB329C257}" presName="node" presStyleLbl="vennNode1" presStyleIdx="4" presStyleCnt="7" custScaleX="103662" custScaleY="103662">
        <dgm:presLayoutVars>
          <dgm:bulletEnabled val="1"/>
        </dgm:presLayoutVars>
      </dgm:prSet>
      <dgm:spPr>
        <a:xfrm>
          <a:off x="1100536" y="829491"/>
          <a:ext cx="332384" cy="332384"/>
        </a:xfrm>
        <a:prstGeom prst="ellipse">
          <a:avLst/>
        </a:prstGeom>
      </dgm:spPr>
    </dgm:pt>
    <dgm:pt modelId="{E21310D8-71DA-4786-8B48-8C745F90DDD5}" type="pres">
      <dgm:prSet presAssocID="{25047921-6CCD-44A4-A59E-2C0696D0F766}" presName="node" presStyleLbl="vennNode1" presStyleIdx="5" presStyleCnt="7" custScaleX="103662" custScaleY="103662" custRadScaleRad="105330" custRadScaleInc="-1305">
        <dgm:presLayoutVars>
          <dgm:bulletEnabled val="1"/>
        </dgm:presLayoutVars>
      </dgm:prSet>
      <dgm:spPr>
        <a:xfrm>
          <a:off x="722627" y="636994"/>
          <a:ext cx="332384" cy="332384"/>
        </a:xfrm>
        <a:prstGeom prst="ellipse">
          <a:avLst/>
        </a:prstGeom>
      </dgm:spPr>
    </dgm:pt>
    <dgm:pt modelId="{25B815EC-B94D-4FA1-80E6-F33C59470BB3}" type="pres">
      <dgm:prSet presAssocID="{5C328A6E-20AD-48EF-9580-77EA7F4F6206}" presName="node" presStyleLbl="vennNode1" presStyleIdx="6" presStyleCnt="7" custScaleX="109605" custScaleY="109605">
        <dgm:presLayoutVars>
          <dgm:bulletEnabled val="1"/>
        </dgm:presLayoutVars>
      </dgm:prSet>
      <dgm:spPr/>
    </dgm:pt>
  </dgm:ptLst>
  <dgm:cxnLst>
    <dgm:cxn modelId="{5CA68329-D253-420B-89C8-8CEC54A6C3C2}" type="presOf" srcId="{0AAB5582-9198-4550-BE4B-6F3CB34FB229}" destId="{0E8780A4-FC65-4103-9427-02CC92BFFFA8}" srcOrd="0" destOrd="0" presId="urn:microsoft.com/office/officeart/2005/8/layout/radial3"/>
    <dgm:cxn modelId="{49C2922F-99E8-423C-8236-4763F0B77BFD}" srcId="{E66D9383-C417-4E49-82EE-2A92457C980B}" destId="{25047921-6CCD-44A4-A59E-2C0696D0F766}" srcOrd="4" destOrd="0" parTransId="{DBFCC071-8496-4F96-8FEC-C85B26AFEA27}" sibTransId="{82178FCD-53EA-4A46-97DF-CDD556086813}"/>
    <dgm:cxn modelId="{61AA5440-CFD3-47B4-A622-02BA56945663}" srcId="{AD9F6A38-E94F-46D5-BDE4-D8BB57AC52F4}" destId="{EF3FE78A-F12A-4721-859C-CADAD5A28F94}" srcOrd="1" destOrd="0" parTransId="{B00ED093-6355-4EFC-8670-2F01062323DE}" sibTransId="{844BACA5-7271-4341-AB01-9ECB0A4454F7}"/>
    <dgm:cxn modelId="{66C0F753-6A8C-47A3-A3C1-E39836524B1E}" srcId="{AD9F6A38-E94F-46D5-BDE4-D8BB57AC52F4}" destId="{4055FE4B-985E-43C4-A2F0-5FDD4FF2976D}" srcOrd="0" destOrd="0" parTransId="{BA056EB2-F91C-4814-A906-4B7AE1D966E1}" sibTransId="{BBB10DB2-D279-4F88-889E-5C8C7E194191}"/>
    <dgm:cxn modelId="{05944D54-FCB8-4C1B-9DEC-5FED033B0EDA}" srcId="{E66D9383-C417-4E49-82EE-2A92457C980B}" destId="{01B30BC8-E72B-4CE0-A068-88BFB329C257}" srcOrd="3" destOrd="0" parTransId="{1184D03B-03FE-4E53-8566-2A022ECE8D09}" sibTransId="{8DEEA499-CCB0-409F-9E6F-26546D86BEFD}"/>
    <dgm:cxn modelId="{EA4E8E5C-6E25-4552-B8A0-B67567054768}" type="presOf" srcId="{E66D9383-C417-4E49-82EE-2A92457C980B}" destId="{F1D265F6-9E36-4FBD-A15C-4EA3F2BF740C}" srcOrd="0" destOrd="0" presId="urn:microsoft.com/office/officeart/2005/8/layout/radial3"/>
    <dgm:cxn modelId="{7175BF66-F760-4D45-94E5-CD1F24515F3B}" srcId="{E66D9383-C417-4E49-82EE-2A92457C980B}" destId="{0AAB5582-9198-4550-BE4B-6F3CB34FB229}" srcOrd="2" destOrd="0" parTransId="{977B5295-F2E4-40D7-8FC1-1FBD7F95B075}" sibTransId="{4B9580FB-788D-490B-856D-9E75D624B594}"/>
    <dgm:cxn modelId="{555EF368-75F0-47AE-B1D9-47DDA7B2129A}" type="presOf" srcId="{4F2D2FF1-2443-4249-B783-F45939F2F8C5}" destId="{A38DD59C-CAE3-45A0-821A-B3AA4FB830DD}" srcOrd="0" destOrd="0" presId="urn:microsoft.com/office/officeart/2005/8/layout/radial3"/>
    <dgm:cxn modelId="{9CF36B70-BAAC-4CC9-ABCA-BBE4BCE0A240}" srcId="{EBA59831-0056-433F-BD92-F1E7C7CB7D5F}" destId="{AD9F6A38-E94F-46D5-BDE4-D8BB57AC52F4}" srcOrd="1" destOrd="0" parTransId="{2E8A7863-CE01-4CFC-B551-5B75C1F84126}" sibTransId="{DFFCAB71-0333-460B-BF19-4DCEC4C81100}"/>
    <dgm:cxn modelId="{6A692B75-B983-4E28-B5D7-B85E0A7C64EE}" srcId="{E66D9383-C417-4E49-82EE-2A92457C980B}" destId="{5C328A6E-20AD-48EF-9580-77EA7F4F6206}" srcOrd="5" destOrd="0" parTransId="{35CD3C5E-EEA5-4188-916B-91AF37A40BDB}" sibTransId="{FF3F23B1-4780-434E-A681-C5ECA7FDA7BE}"/>
    <dgm:cxn modelId="{E8674277-EBAC-4EE1-99AC-255B39701A31}" type="presOf" srcId="{5C328A6E-20AD-48EF-9580-77EA7F4F6206}" destId="{25B815EC-B94D-4FA1-80E6-F33C59470BB3}" srcOrd="0" destOrd="0" presId="urn:microsoft.com/office/officeart/2005/8/layout/radial3"/>
    <dgm:cxn modelId="{03E07C80-E039-44A1-8EEE-ECEEE1DA70CF}" srcId="{E66D9383-C417-4E49-82EE-2A92457C980B}" destId="{4F2D2FF1-2443-4249-B783-F45939F2F8C5}" srcOrd="0" destOrd="0" parTransId="{4447EFBE-8BB3-4ED8-A3EC-B4E1973A1749}" sibTransId="{2F5CC583-B07A-401C-9734-415D361BC383}"/>
    <dgm:cxn modelId="{2214F395-0031-4D0D-893F-2A430E881F28}" type="presOf" srcId="{EBA59831-0056-433F-BD92-F1E7C7CB7D5F}" destId="{AC8056A9-87D3-4B39-ACFC-271FF84AE032}" srcOrd="0" destOrd="0" presId="urn:microsoft.com/office/officeart/2005/8/layout/radial3"/>
    <dgm:cxn modelId="{6CAFC4A6-407C-4873-A4F4-67BEC1480B86}" srcId="{EBA59831-0056-433F-BD92-F1E7C7CB7D5F}" destId="{E66D9383-C417-4E49-82EE-2A92457C980B}" srcOrd="0" destOrd="0" parTransId="{4779C8D4-9B62-4C02-86C3-D3133EC6DF5B}" sibTransId="{85D178BF-5D63-4AAE-A493-E700687FC800}"/>
    <dgm:cxn modelId="{E5F992E1-2A5E-44D3-A0A2-AC97568416EA}" type="presOf" srcId="{25047921-6CCD-44A4-A59E-2C0696D0F766}" destId="{E21310D8-71DA-4786-8B48-8C745F90DDD5}" srcOrd="0" destOrd="0" presId="urn:microsoft.com/office/officeart/2005/8/layout/radial3"/>
    <dgm:cxn modelId="{D201E8E9-98EF-47D1-AF7D-3C0D673B296C}" type="presOf" srcId="{4725EF9C-B7A9-42FC-AA6E-583F2E6308C2}" destId="{2078EF6C-E297-4C48-9CA8-6526B5F705C7}" srcOrd="0" destOrd="0" presId="urn:microsoft.com/office/officeart/2005/8/layout/radial3"/>
    <dgm:cxn modelId="{CB1242EB-6D2F-4655-AFAB-80980434701F}" srcId="{E66D9383-C417-4E49-82EE-2A92457C980B}" destId="{4725EF9C-B7A9-42FC-AA6E-583F2E6308C2}" srcOrd="1" destOrd="0" parTransId="{216AF973-F778-48C5-A6D5-EBFA4F23274D}" sibTransId="{76D462D0-7B2E-46CC-85AE-4F4199B0978F}"/>
    <dgm:cxn modelId="{7E1B2EF5-68D0-4057-8DDE-228E94D4C5BC}" type="presOf" srcId="{01B30BC8-E72B-4CE0-A068-88BFB329C257}" destId="{52D9F016-C9A7-4CE1-8BA1-513397D57720}" srcOrd="0" destOrd="0" presId="urn:microsoft.com/office/officeart/2005/8/layout/radial3"/>
    <dgm:cxn modelId="{E96B0C93-CA60-4F6B-AD6F-1273FD54E2C8}" type="presParOf" srcId="{AC8056A9-87D3-4B39-ACFC-271FF84AE032}" destId="{70CEFF9C-CF66-4260-8252-526E873720DD}" srcOrd="0" destOrd="0" presId="urn:microsoft.com/office/officeart/2005/8/layout/radial3"/>
    <dgm:cxn modelId="{3200EF93-A1D8-402D-AB67-C9A630069658}" type="presParOf" srcId="{70CEFF9C-CF66-4260-8252-526E873720DD}" destId="{F1D265F6-9E36-4FBD-A15C-4EA3F2BF740C}" srcOrd="0" destOrd="0" presId="urn:microsoft.com/office/officeart/2005/8/layout/radial3"/>
    <dgm:cxn modelId="{41A11D45-A01D-43B7-AA0F-42A53ACBCA02}" type="presParOf" srcId="{70CEFF9C-CF66-4260-8252-526E873720DD}" destId="{A38DD59C-CAE3-45A0-821A-B3AA4FB830DD}" srcOrd="1" destOrd="0" presId="urn:microsoft.com/office/officeart/2005/8/layout/radial3"/>
    <dgm:cxn modelId="{B5BDEB53-E41F-4E66-816E-A8696F42DE32}" type="presParOf" srcId="{70CEFF9C-CF66-4260-8252-526E873720DD}" destId="{2078EF6C-E297-4C48-9CA8-6526B5F705C7}" srcOrd="2" destOrd="0" presId="urn:microsoft.com/office/officeart/2005/8/layout/radial3"/>
    <dgm:cxn modelId="{41C65E50-8B54-4959-A150-B4465417AB37}" type="presParOf" srcId="{70CEFF9C-CF66-4260-8252-526E873720DD}" destId="{0E8780A4-FC65-4103-9427-02CC92BFFFA8}" srcOrd="3" destOrd="0" presId="urn:microsoft.com/office/officeart/2005/8/layout/radial3"/>
    <dgm:cxn modelId="{3941A2D2-7D7F-484D-ABA2-E24E1454B767}" type="presParOf" srcId="{70CEFF9C-CF66-4260-8252-526E873720DD}" destId="{52D9F016-C9A7-4CE1-8BA1-513397D57720}" srcOrd="4" destOrd="0" presId="urn:microsoft.com/office/officeart/2005/8/layout/radial3"/>
    <dgm:cxn modelId="{4F34656B-0F9D-4228-875A-3F27C141494C}" type="presParOf" srcId="{70CEFF9C-CF66-4260-8252-526E873720DD}" destId="{E21310D8-71DA-4786-8B48-8C745F90DDD5}" srcOrd="5" destOrd="0" presId="urn:microsoft.com/office/officeart/2005/8/layout/radial3"/>
    <dgm:cxn modelId="{563A1934-BFC3-4237-8E29-7CC55ED12401}" type="presParOf" srcId="{70CEFF9C-CF66-4260-8252-526E873720DD}" destId="{25B815EC-B94D-4FA1-80E6-F33C59470BB3}" srcOrd="6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BA59831-0056-433F-BD92-F1E7C7CB7D5F}" type="doc">
      <dgm:prSet loTypeId="urn:microsoft.com/office/officeart/2005/8/layout/radial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E66D9383-C417-4E49-82EE-2A92457C980B}">
      <dgm:prSet phldrT="[Texto]" custT="1"/>
      <dgm:spPr>
        <a:ln>
          <a:solidFill>
            <a:schemeClr val="bg1"/>
          </a:solidFill>
        </a:ln>
      </dgm:spPr>
      <dgm:t>
        <a:bodyPr/>
        <a:lstStyle/>
        <a:p>
          <a:r>
            <a:rPr lang="es-MX" sz="900" dirty="0">
              <a:latin typeface="Barlow Semi Condensed Medium" panose="00000606000000000000" pitchFamily="2" charset="0"/>
            </a:rPr>
            <a:t>Empresa</a:t>
          </a:r>
          <a:endParaRPr lang="es-CL" sz="900" dirty="0">
            <a:latin typeface="Barlow Semi Condensed Medium" panose="00000606000000000000" pitchFamily="2" charset="0"/>
          </a:endParaRPr>
        </a:p>
      </dgm:t>
    </dgm:pt>
    <dgm:pt modelId="{4779C8D4-9B62-4C02-86C3-D3133EC6DF5B}" type="parTrans" cxnId="{6CAFC4A6-407C-4873-A4F4-67BEC1480B86}">
      <dgm:prSet/>
      <dgm:spPr/>
      <dgm:t>
        <a:bodyPr/>
        <a:lstStyle/>
        <a:p>
          <a:endParaRPr lang="es-CL" sz="500"/>
        </a:p>
      </dgm:t>
    </dgm:pt>
    <dgm:pt modelId="{85D178BF-5D63-4AAE-A493-E700687FC800}" type="sibTrans" cxnId="{6CAFC4A6-407C-4873-A4F4-67BEC1480B86}">
      <dgm:prSet/>
      <dgm:spPr/>
      <dgm:t>
        <a:bodyPr/>
        <a:lstStyle/>
        <a:p>
          <a:endParaRPr lang="es-CL" sz="500"/>
        </a:p>
      </dgm:t>
    </dgm:pt>
    <dgm:pt modelId="{4F2D2FF1-2443-4249-B783-F45939F2F8C5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4447EFBE-8BB3-4ED8-A3EC-B4E1973A1749}" type="parTrans" cxnId="{03E07C80-E039-44A1-8EEE-ECEEE1DA70CF}">
      <dgm:prSet/>
      <dgm:spPr/>
      <dgm:t>
        <a:bodyPr/>
        <a:lstStyle/>
        <a:p>
          <a:endParaRPr lang="es-CL" sz="500"/>
        </a:p>
      </dgm:t>
    </dgm:pt>
    <dgm:pt modelId="{2F5CC583-B07A-401C-9734-415D361BC383}" type="sibTrans" cxnId="{03E07C80-E039-44A1-8EEE-ECEEE1DA70CF}">
      <dgm:prSet/>
      <dgm:spPr/>
      <dgm:t>
        <a:bodyPr/>
        <a:lstStyle/>
        <a:p>
          <a:endParaRPr lang="es-CL" sz="500"/>
        </a:p>
      </dgm:t>
    </dgm:pt>
    <dgm:pt modelId="{AD9F6A38-E94F-46D5-BDE4-D8BB57AC52F4}">
      <dgm:prSet phldrT="[Texto]" phldr="1"/>
      <dgm:spPr/>
      <dgm:t>
        <a:bodyPr/>
        <a:lstStyle/>
        <a:p>
          <a:endParaRPr lang="es-CL" sz="500" dirty="0"/>
        </a:p>
      </dgm:t>
    </dgm:pt>
    <dgm:pt modelId="{2E8A7863-CE01-4CFC-B551-5B75C1F84126}" type="parTrans" cxnId="{9CF36B70-BAAC-4CC9-ABCA-BBE4BCE0A240}">
      <dgm:prSet/>
      <dgm:spPr/>
      <dgm:t>
        <a:bodyPr/>
        <a:lstStyle/>
        <a:p>
          <a:endParaRPr lang="es-CL" sz="500"/>
        </a:p>
      </dgm:t>
    </dgm:pt>
    <dgm:pt modelId="{DFFCAB71-0333-460B-BF19-4DCEC4C81100}" type="sibTrans" cxnId="{9CF36B70-BAAC-4CC9-ABCA-BBE4BCE0A240}">
      <dgm:prSet/>
      <dgm:spPr/>
      <dgm:t>
        <a:bodyPr/>
        <a:lstStyle/>
        <a:p>
          <a:endParaRPr lang="es-CL" sz="500"/>
        </a:p>
      </dgm:t>
    </dgm:pt>
    <dgm:pt modelId="{4055FE4B-985E-43C4-A2F0-5FDD4FF2976D}">
      <dgm:prSet phldrT="[Texto]" phldr="1"/>
      <dgm:spPr/>
      <dgm:t>
        <a:bodyPr/>
        <a:lstStyle/>
        <a:p>
          <a:endParaRPr lang="es-CL" sz="500"/>
        </a:p>
      </dgm:t>
    </dgm:pt>
    <dgm:pt modelId="{BA056EB2-F91C-4814-A906-4B7AE1D966E1}" type="parTrans" cxnId="{66C0F753-6A8C-47A3-A3C1-E39836524B1E}">
      <dgm:prSet/>
      <dgm:spPr/>
      <dgm:t>
        <a:bodyPr/>
        <a:lstStyle/>
        <a:p>
          <a:endParaRPr lang="es-CL" sz="500"/>
        </a:p>
      </dgm:t>
    </dgm:pt>
    <dgm:pt modelId="{BBB10DB2-D279-4F88-889E-5C8C7E194191}" type="sibTrans" cxnId="{66C0F753-6A8C-47A3-A3C1-E39836524B1E}">
      <dgm:prSet/>
      <dgm:spPr/>
      <dgm:t>
        <a:bodyPr/>
        <a:lstStyle/>
        <a:p>
          <a:endParaRPr lang="es-CL" sz="500"/>
        </a:p>
      </dgm:t>
    </dgm:pt>
    <dgm:pt modelId="{EF3FE78A-F12A-4721-859C-CADAD5A28F94}">
      <dgm:prSet phldrT="[Texto]" phldr="1"/>
      <dgm:spPr/>
      <dgm:t>
        <a:bodyPr/>
        <a:lstStyle/>
        <a:p>
          <a:endParaRPr lang="es-CL" sz="500"/>
        </a:p>
      </dgm:t>
    </dgm:pt>
    <dgm:pt modelId="{B00ED093-6355-4EFC-8670-2F01062323DE}" type="parTrans" cxnId="{61AA5440-CFD3-47B4-A622-02BA56945663}">
      <dgm:prSet/>
      <dgm:spPr/>
      <dgm:t>
        <a:bodyPr/>
        <a:lstStyle/>
        <a:p>
          <a:endParaRPr lang="es-CL" sz="500"/>
        </a:p>
      </dgm:t>
    </dgm:pt>
    <dgm:pt modelId="{844BACA5-7271-4341-AB01-9ECB0A4454F7}" type="sibTrans" cxnId="{61AA5440-CFD3-47B4-A622-02BA56945663}">
      <dgm:prSet/>
      <dgm:spPr/>
      <dgm:t>
        <a:bodyPr/>
        <a:lstStyle/>
        <a:p>
          <a:endParaRPr lang="es-CL" sz="500"/>
        </a:p>
      </dgm:t>
    </dgm:pt>
    <dgm:pt modelId="{4725EF9C-B7A9-42FC-AA6E-583F2E6308C2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Clientes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216AF973-F778-48C5-A6D5-EBFA4F23274D}" type="parTrans" cxnId="{CB1242EB-6D2F-4655-AFAB-80980434701F}">
      <dgm:prSet/>
      <dgm:spPr/>
      <dgm:t>
        <a:bodyPr/>
        <a:lstStyle/>
        <a:p>
          <a:endParaRPr lang="es-CL" sz="500"/>
        </a:p>
      </dgm:t>
    </dgm:pt>
    <dgm:pt modelId="{76D462D0-7B2E-46CC-85AE-4F4199B0978F}" type="sibTrans" cxnId="{CB1242EB-6D2F-4655-AFAB-80980434701F}">
      <dgm:prSet/>
      <dgm:spPr/>
      <dgm:t>
        <a:bodyPr/>
        <a:lstStyle/>
        <a:p>
          <a:endParaRPr lang="es-CL" sz="500"/>
        </a:p>
      </dgm:t>
    </dgm:pt>
    <dgm:pt modelId="{0AAB5582-9198-4550-BE4B-6F3CB34FB229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Trabajadores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977B5295-F2E4-40D7-8FC1-1FBD7F95B075}" type="parTrans" cxnId="{7175BF66-F760-4D45-94E5-CD1F24515F3B}">
      <dgm:prSet/>
      <dgm:spPr/>
      <dgm:t>
        <a:bodyPr/>
        <a:lstStyle/>
        <a:p>
          <a:endParaRPr lang="es-CL" sz="500"/>
        </a:p>
      </dgm:t>
    </dgm:pt>
    <dgm:pt modelId="{4B9580FB-788D-490B-856D-9E75D624B594}" type="sibTrans" cxnId="{7175BF66-F760-4D45-94E5-CD1F24515F3B}">
      <dgm:prSet/>
      <dgm:spPr/>
      <dgm:t>
        <a:bodyPr/>
        <a:lstStyle/>
        <a:p>
          <a:endParaRPr lang="es-CL" sz="500"/>
        </a:p>
      </dgm:t>
    </dgm:pt>
    <dgm:pt modelId="{01B30BC8-E72B-4CE0-A068-88BFB329C257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Medioambiente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1184D03B-03FE-4E53-8566-2A022ECE8D09}" type="parTrans" cxnId="{05944D54-FCB8-4C1B-9DEC-5FED033B0EDA}">
      <dgm:prSet/>
      <dgm:spPr/>
      <dgm:t>
        <a:bodyPr/>
        <a:lstStyle/>
        <a:p>
          <a:endParaRPr lang="es-CL" sz="500"/>
        </a:p>
      </dgm:t>
    </dgm:pt>
    <dgm:pt modelId="{8DEEA499-CCB0-409F-9E6F-26546D86BEFD}" type="sibTrans" cxnId="{05944D54-FCB8-4C1B-9DEC-5FED033B0EDA}">
      <dgm:prSet/>
      <dgm:spPr/>
      <dgm:t>
        <a:bodyPr/>
        <a:lstStyle/>
        <a:p>
          <a:endParaRPr lang="es-CL" sz="500"/>
        </a:p>
      </dgm:t>
    </dgm:pt>
    <dgm:pt modelId="{25047921-6CCD-44A4-A59E-2C0696D0F766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Vecinos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DBFCC071-8496-4F96-8FEC-C85B26AFEA27}" type="parTrans" cxnId="{49C2922F-99E8-423C-8236-4763F0B77BFD}">
      <dgm:prSet/>
      <dgm:spPr/>
      <dgm:t>
        <a:bodyPr/>
        <a:lstStyle/>
        <a:p>
          <a:endParaRPr lang="es-CL" sz="500"/>
        </a:p>
      </dgm:t>
    </dgm:pt>
    <dgm:pt modelId="{82178FCD-53EA-4A46-97DF-CDD556086813}" type="sibTrans" cxnId="{49C2922F-99E8-423C-8236-4763F0B77BFD}">
      <dgm:prSet/>
      <dgm:spPr/>
      <dgm:t>
        <a:bodyPr/>
        <a:lstStyle/>
        <a:p>
          <a:endParaRPr lang="es-CL" sz="500"/>
        </a:p>
      </dgm:t>
    </dgm:pt>
    <dgm:pt modelId="{5C328A6E-20AD-48EF-9580-77EA7F4F6206}">
      <dgm:prSet phldrT="[Texto]" custT="1"/>
      <dgm:spPr>
        <a:solidFill>
          <a:prstClr val="white"/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  <a:ea typeface="+mn-ea"/>
              <a:cs typeface="+mn-cs"/>
            </a:rPr>
            <a:t>Proveedores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35CD3C5E-EEA5-4188-916B-91AF37A40BDB}" type="parTrans" cxnId="{6A692B75-B983-4E28-B5D7-B85E0A7C64EE}">
      <dgm:prSet/>
      <dgm:spPr/>
      <dgm:t>
        <a:bodyPr/>
        <a:lstStyle/>
        <a:p>
          <a:endParaRPr lang="es-CL" sz="500"/>
        </a:p>
      </dgm:t>
    </dgm:pt>
    <dgm:pt modelId="{FF3F23B1-4780-434E-A681-C5ECA7FDA7BE}" type="sibTrans" cxnId="{6A692B75-B983-4E28-B5D7-B85E0A7C64EE}">
      <dgm:prSet/>
      <dgm:spPr/>
      <dgm:t>
        <a:bodyPr/>
        <a:lstStyle/>
        <a:p>
          <a:endParaRPr lang="es-CL" sz="500"/>
        </a:p>
      </dgm:t>
    </dgm:pt>
    <dgm:pt modelId="{AC8056A9-87D3-4B39-ACFC-271FF84AE032}" type="pres">
      <dgm:prSet presAssocID="{EBA59831-0056-433F-BD92-F1E7C7CB7D5F}" presName="composite" presStyleCnt="0">
        <dgm:presLayoutVars>
          <dgm:chMax val="1"/>
          <dgm:dir/>
          <dgm:resizeHandles val="exact"/>
        </dgm:presLayoutVars>
      </dgm:prSet>
      <dgm:spPr/>
    </dgm:pt>
    <dgm:pt modelId="{70CEFF9C-CF66-4260-8252-526E873720DD}" type="pres">
      <dgm:prSet presAssocID="{EBA59831-0056-433F-BD92-F1E7C7CB7D5F}" presName="radial" presStyleCnt="0">
        <dgm:presLayoutVars>
          <dgm:animLvl val="ctr"/>
        </dgm:presLayoutVars>
      </dgm:prSet>
      <dgm:spPr/>
    </dgm:pt>
    <dgm:pt modelId="{F1D265F6-9E36-4FBD-A15C-4EA3F2BF740C}" type="pres">
      <dgm:prSet presAssocID="{E66D9383-C417-4E49-82EE-2A92457C980B}" presName="centerShape" presStyleLbl="vennNode1" presStyleIdx="0" presStyleCnt="7"/>
      <dgm:spPr/>
    </dgm:pt>
    <dgm:pt modelId="{A38DD59C-CAE3-45A0-821A-B3AA4FB830DD}" type="pres">
      <dgm:prSet presAssocID="{4F2D2FF1-2443-4249-B783-F45939F2F8C5}" presName="node" presStyleLbl="vennNode1" presStyleIdx="1" presStyleCnt="7" custScaleX="103662" custScaleY="103662">
        <dgm:presLayoutVars>
          <dgm:bulletEnabled val="1"/>
        </dgm:presLayoutVars>
      </dgm:prSet>
      <dgm:spPr>
        <a:xfrm>
          <a:off x="1100536" y="-5756"/>
          <a:ext cx="332384" cy="332384"/>
        </a:xfrm>
        <a:prstGeom prst="ellipse">
          <a:avLst/>
        </a:prstGeom>
      </dgm:spPr>
    </dgm:pt>
    <dgm:pt modelId="{2078EF6C-E297-4C48-9CA8-6526B5F705C7}" type="pres">
      <dgm:prSet presAssocID="{4725EF9C-B7A9-42FC-AA6E-583F2E6308C2}" presName="node" presStyleLbl="vennNode1" presStyleIdx="2" presStyleCnt="7" custScaleX="103662" custScaleY="103662" custRadScaleRad="101376" custRadScaleInc="-145">
        <dgm:presLayoutVars>
          <dgm:bulletEnabled val="1"/>
        </dgm:presLayoutVars>
      </dgm:prSet>
      <dgm:spPr>
        <a:xfrm>
          <a:off x="1466863" y="199625"/>
          <a:ext cx="332384" cy="332384"/>
        </a:xfrm>
        <a:prstGeom prst="ellipse">
          <a:avLst/>
        </a:prstGeom>
      </dgm:spPr>
    </dgm:pt>
    <dgm:pt modelId="{0E8780A4-FC65-4103-9427-02CC92BFFFA8}" type="pres">
      <dgm:prSet presAssocID="{0AAB5582-9198-4550-BE4B-6F3CB34FB229}" presName="node" presStyleLbl="vennNode1" presStyleIdx="3" presStyleCnt="7" custScaleX="103662" custScaleY="103662">
        <dgm:presLayoutVars>
          <dgm:bulletEnabled val="1"/>
        </dgm:presLayoutVars>
      </dgm:prSet>
      <dgm:spPr>
        <a:xfrm>
          <a:off x="1462209" y="620679"/>
          <a:ext cx="332384" cy="332384"/>
        </a:xfrm>
        <a:prstGeom prst="ellipse">
          <a:avLst/>
        </a:prstGeom>
      </dgm:spPr>
    </dgm:pt>
    <dgm:pt modelId="{52D9F016-C9A7-4CE1-8BA1-513397D57720}" type="pres">
      <dgm:prSet presAssocID="{01B30BC8-E72B-4CE0-A068-88BFB329C257}" presName="node" presStyleLbl="vennNode1" presStyleIdx="4" presStyleCnt="7" custScaleX="103662" custScaleY="103662">
        <dgm:presLayoutVars>
          <dgm:bulletEnabled val="1"/>
        </dgm:presLayoutVars>
      </dgm:prSet>
      <dgm:spPr>
        <a:xfrm>
          <a:off x="1100536" y="829491"/>
          <a:ext cx="332384" cy="332384"/>
        </a:xfrm>
        <a:prstGeom prst="ellipse">
          <a:avLst/>
        </a:prstGeom>
      </dgm:spPr>
    </dgm:pt>
    <dgm:pt modelId="{E21310D8-71DA-4786-8B48-8C745F90DDD5}" type="pres">
      <dgm:prSet presAssocID="{25047921-6CCD-44A4-A59E-2C0696D0F766}" presName="node" presStyleLbl="vennNode1" presStyleIdx="5" presStyleCnt="7" custScaleX="103662" custScaleY="103662" custRadScaleRad="105330" custRadScaleInc="-1305">
        <dgm:presLayoutVars>
          <dgm:bulletEnabled val="1"/>
        </dgm:presLayoutVars>
      </dgm:prSet>
      <dgm:spPr>
        <a:xfrm>
          <a:off x="722627" y="636994"/>
          <a:ext cx="332384" cy="332384"/>
        </a:xfrm>
        <a:prstGeom prst="ellipse">
          <a:avLst/>
        </a:prstGeom>
      </dgm:spPr>
    </dgm:pt>
    <dgm:pt modelId="{25B815EC-B94D-4FA1-80E6-F33C59470BB3}" type="pres">
      <dgm:prSet presAssocID="{5C328A6E-20AD-48EF-9580-77EA7F4F6206}" presName="node" presStyleLbl="vennNode1" presStyleIdx="6" presStyleCnt="7" custScaleX="109605" custScaleY="109605">
        <dgm:presLayoutVars>
          <dgm:bulletEnabled val="1"/>
        </dgm:presLayoutVars>
      </dgm:prSet>
      <dgm:spPr>
        <a:xfrm>
          <a:off x="729335" y="193527"/>
          <a:ext cx="351440" cy="351440"/>
        </a:xfrm>
        <a:prstGeom prst="ellipse">
          <a:avLst/>
        </a:prstGeom>
      </dgm:spPr>
    </dgm:pt>
  </dgm:ptLst>
  <dgm:cxnLst>
    <dgm:cxn modelId="{5CA68329-D253-420B-89C8-8CEC54A6C3C2}" type="presOf" srcId="{0AAB5582-9198-4550-BE4B-6F3CB34FB229}" destId="{0E8780A4-FC65-4103-9427-02CC92BFFFA8}" srcOrd="0" destOrd="0" presId="urn:microsoft.com/office/officeart/2005/8/layout/radial3"/>
    <dgm:cxn modelId="{49C2922F-99E8-423C-8236-4763F0B77BFD}" srcId="{E66D9383-C417-4E49-82EE-2A92457C980B}" destId="{25047921-6CCD-44A4-A59E-2C0696D0F766}" srcOrd="4" destOrd="0" parTransId="{DBFCC071-8496-4F96-8FEC-C85B26AFEA27}" sibTransId="{82178FCD-53EA-4A46-97DF-CDD556086813}"/>
    <dgm:cxn modelId="{61AA5440-CFD3-47B4-A622-02BA56945663}" srcId="{AD9F6A38-E94F-46D5-BDE4-D8BB57AC52F4}" destId="{EF3FE78A-F12A-4721-859C-CADAD5A28F94}" srcOrd="1" destOrd="0" parTransId="{B00ED093-6355-4EFC-8670-2F01062323DE}" sibTransId="{844BACA5-7271-4341-AB01-9ECB0A4454F7}"/>
    <dgm:cxn modelId="{66C0F753-6A8C-47A3-A3C1-E39836524B1E}" srcId="{AD9F6A38-E94F-46D5-BDE4-D8BB57AC52F4}" destId="{4055FE4B-985E-43C4-A2F0-5FDD4FF2976D}" srcOrd="0" destOrd="0" parTransId="{BA056EB2-F91C-4814-A906-4B7AE1D966E1}" sibTransId="{BBB10DB2-D279-4F88-889E-5C8C7E194191}"/>
    <dgm:cxn modelId="{05944D54-FCB8-4C1B-9DEC-5FED033B0EDA}" srcId="{E66D9383-C417-4E49-82EE-2A92457C980B}" destId="{01B30BC8-E72B-4CE0-A068-88BFB329C257}" srcOrd="3" destOrd="0" parTransId="{1184D03B-03FE-4E53-8566-2A022ECE8D09}" sibTransId="{8DEEA499-CCB0-409F-9E6F-26546D86BEFD}"/>
    <dgm:cxn modelId="{EA4E8E5C-6E25-4552-B8A0-B67567054768}" type="presOf" srcId="{E66D9383-C417-4E49-82EE-2A92457C980B}" destId="{F1D265F6-9E36-4FBD-A15C-4EA3F2BF740C}" srcOrd="0" destOrd="0" presId="urn:microsoft.com/office/officeart/2005/8/layout/radial3"/>
    <dgm:cxn modelId="{7175BF66-F760-4D45-94E5-CD1F24515F3B}" srcId="{E66D9383-C417-4E49-82EE-2A92457C980B}" destId="{0AAB5582-9198-4550-BE4B-6F3CB34FB229}" srcOrd="2" destOrd="0" parTransId="{977B5295-F2E4-40D7-8FC1-1FBD7F95B075}" sibTransId="{4B9580FB-788D-490B-856D-9E75D624B594}"/>
    <dgm:cxn modelId="{555EF368-75F0-47AE-B1D9-47DDA7B2129A}" type="presOf" srcId="{4F2D2FF1-2443-4249-B783-F45939F2F8C5}" destId="{A38DD59C-CAE3-45A0-821A-B3AA4FB830DD}" srcOrd="0" destOrd="0" presId="urn:microsoft.com/office/officeart/2005/8/layout/radial3"/>
    <dgm:cxn modelId="{9CF36B70-BAAC-4CC9-ABCA-BBE4BCE0A240}" srcId="{EBA59831-0056-433F-BD92-F1E7C7CB7D5F}" destId="{AD9F6A38-E94F-46D5-BDE4-D8BB57AC52F4}" srcOrd="1" destOrd="0" parTransId="{2E8A7863-CE01-4CFC-B551-5B75C1F84126}" sibTransId="{DFFCAB71-0333-460B-BF19-4DCEC4C81100}"/>
    <dgm:cxn modelId="{6A692B75-B983-4E28-B5D7-B85E0A7C64EE}" srcId="{E66D9383-C417-4E49-82EE-2A92457C980B}" destId="{5C328A6E-20AD-48EF-9580-77EA7F4F6206}" srcOrd="5" destOrd="0" parTransId="{35CD3C5E-EEA5-4188-916B-91AF37A40BDB}" sibTransId="{FF3F23B1-4780-434E-A681-C5ECA7FDA7BE}"/>
    <dgm:cxn modelId="{E8674277-EBAC-4EE1-99AC-255B39701A31}" type="presOf" srcId="{5C328A6E-20AD-48EF-9580-77EA7F4F6206}" destId="{25B815EC-B94D-4FA1-80E6-F33C59470BB3}" srcOrd="0" destOrd="0" presId="urn:microsoft.com/office/officeart/2005/8/layout/radial3"/>
    <dgm:cxn modelId="{03E07C80-E039-44A1-8EEE-ECEEE1DA70CF}" srcId="{E66D9383-C417-4E49-82EE-2A92457C980B}" destId="{4F2D2FF1-2443-4249-B783-F45939F2F8C5}" srcOrd="0" destOrd="0" parTransId="{4447EFBE-8BB3-4ED8-A3EC-B4E1973A1749}" sibTransId="{2F5CC583-B07A-401C-9734-415D361BC383}"/>
    <dgm:cxn modelId="{2214F395-0031-4D0D-893F-2A430E881F28}" type="presOf" srcId="{EBA59831-0056-433F-BD92-F1E7C7CB7D5F}" destId="{AC8056A9-87D3-4B39-ACFC-271FF84AE032}" srcOrd="0" destOrd="0" presId="urn:microsoft.com/office/officeart/2005/8/layout/radial3"/>
    <dgm:cxn modelId="{6CAFC4A6-407C-4873-A4F4-67BEC1480B86}" srcId="{EBA59831-0056-433F-BD92-F1E7C7CB7D5F}" destId="{E66D9383-C417-4E49-82EE-2A92457C980B}" srcOrd="0" destOrd="0" parTransId="{4779C8D4-9B62-4C02-86C3-D3133EC6DF5B}" sibTransId="{85D178BF-5D63-4AAE-A493-E700687FC800}"/>
    <dgm:cxn modelId="{E5F992E1-2A5E-44D3-A0A2-AC97568416EA}" type="presOf" srcId="{25047921-6CCD-44A4-A59E-2C0696D0F766}" destId="{E21310D8-71DA-4786-8B48-8C745F90DDD5}" srcOrd="0" destOrd="0" presId="urn:microsoft.com/office/officeart/2005/8/layout/radial3"/>
    <dgm:cxn modelId="{D201E8E9-98EF-47D1-AF7D-3C0D673B296C}" type="presOf" srcId="{4725EF9C-B7A9-42FC-AA6E-583F2E6308C2}" destId="{2078EF6C-E297-4C48-9CA8-6526B5F705C7}" srcOrd="0" destOrd="0" presId="urn:microsoft.com/office/officeart/2005/8/layout/radial3"/>
    <dgm:cxn modelId="{CB1242EB-6D2F-4655-AFAB-80980434701F}" srcId="{E66D9383-C417-4E49-82EE-2A92457C980B}" destId="{4725EF9C-B7A9-42FC-AA6E-583F2E6308C2}" srcOrd="1" destOrd="0" parTransId="{216AF973-F778-48C5-A6D5-EBFA4F23274D}" sibTransId="{76D462D0-7B2E-46CC-85AE-4F4199B0978F}"/>
    <dgm:cxn modelId="{7E1B2EF5-68D0-4057-8DDE-228E94D4C5BC}" type="presOf" srcId="{01B30BC8-E72B-4CE0-A068-88BFB329C257}" destId="{52D9F016-C9A7-4CE1-8BA1-513397D57720}" srcOrd="0" destOrd="0" presId="urn:microsoft.com/office/officeart/2005/8/layout/radial3"/>
    <dgm:cxn modelId="{E96B0C93-CA60-4F6B-AD6F-1273FD54E2C8}" type="presParOf" srcId="{AC8056A9-87D3-4B39-ACFC-271FF84AE032}" destId="{70CEFF9C-CF66-4260-8252-526E873720DD}" srcOrd="0" destOrd="0" presId="urn:microsoft.com/office/officeart/2005/8/layout/radial3"/>
    <dgm:cxn modelId="{3200EF93-A1D8-402D-AB67-C9A630069658}" type="presParOf" srcId="{70CEFF9C-CF66-4260-8252-526E873720DD}" destId="{F1D265F6-9E36-4FBD-A15C-4EA3F2BF740C}" srcOrd="0" destOrd="0" presId="urn:microsoft.com/office/officeart/2005/8/layout/radial3"/>
    <dgm:cxn modelId="{41A11D45-A01D-43B7-AA0F-42A53ACBCA02}" type="presParOf" srcId="{70CEFF9C-CF66-4260-8252-526E873720DD}" destId="{A38DD59C-CAE3-45A0-821A-B3AA4FB830DD}" srcOrd="1" destOrd="0" presId="urn:microsoft.com/office/officeart/2005/8/layout/radial3"/>
    <dgm:cxn modelId="{B5BDEB53-E41F-4E66-816E-A8696F42DE32}" type="presParOf" srcId="{70CEFF9C-CF66-4260-8252-526E873720DD}" destId="{2078EF6C-E297-4C48-9CA8-6526B5F705C7}" srcOrd="2" destOrd="0" presId="urn:microsoft.com/office/officeart/2005/8/layout/radial3"/>
    <dgm:cxn modelId="{41C65E50-8B54-4959-A150-B4465417AB37}" type="presParOf" srcId="{70CEFF9C-CF66-4260-8252-526E873720DD}" destId="{0E8780A4-FC65-4103-9427-02CC92BFFFA8}" srcOrd="3" destOrd="0" presId="urn:microsoft.com/office/officeart/2005/8/layout/radial3"/>
    <dgm:cxn modelId="{3941A2D2-7D7F-484D-ABA2-E24E1454B767}" type="presParOf" srcId="{70CEFF9C-CF66-4260-8252-526E873720DD}" destId="{52D9F016-C9A7-4CE1-8BA1-513397D57720}" srcOrd="4" destOrd="0" presId="urn:microsoft.com/office/officeart/2005/8/layout/radial3"/>
    <dgm:cxn modelId="{4F34656B-0F9D-4228-875A-3F27C141494C}" type="presParOf" srcId="{70CEFF9C-CF66-4260-8252-526E873720DD}" destId="{E21310D8-71DA-4786-8B48-8C745F90DDD5}" srcOrd="5" destOrd="0" presId="urn:microsoft.com/office/officeart/2005/8/layout/radial3"/>
    <dgm:cxn modelId="{563A1934-BFC3-4237-8E29-7CC55ED12401}" type="presParOf" srcId="{70CEFF9C-CF66-4260-8252-526E873720DD}" destId="{25B815EC-B94D-4FA1-80E6-F33C59470BB3}" srcOrd="6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BA59831-0056-433F-BD92-F1E7C7CB7D5F}" type="doc">
      <dgm:prSet loTypeId="urn:microsoft.com/office/officeart/2005/8/layout/radial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E66D9383-C417-4E49-82EE-2A92457C980B}">
      <dgm:prSet phldrT="[Texto]" custT="1"/>
      <dgm:spPr>
        <a:ln>
          <a:solidFill>
            <a:schemeClr val="bg1"/>
          </a:solidFill>
        </a:ln>
      </dgm:spPr>
      <dgm:t>
        <a:bodyPr/>
        <a:lstStyle/>
        <a:p>
          <a:r>
            <a:rPr lang="es-MX" sz="900" dirty="0">
              <a:latin typeface="Barlow Semi Condensed Medium" panose="00000606000000000000" pitchFamily="2" charset="0"/>
            </a:rPr>
            <a:t>Empresa</a:t>
          </a:r>
          <a:endParaRPr lang="es-CL" sz="900" dirty="0">
            <a:latin typeface="Barlow Semi Condensed Medium" panose="00000606000000000000" pitchFamily="2" charset="0"/>
          </a:endParaRPr>
        </a:p>
      </dgm:t>
    </dgm:pt>
    <dgm:pt modelId="{4779C8D4-9B62-4C02-86C3-D3133EC6DF5B}" type="parTrans" cxnId="{6CAFC4A6-407C-4873-A4F4-67BEC1480B86}">
      <dgm:prSet/>
      <dgm:spPr/>
      <dgm:t>
        <a:bodyPr/>
        <a:lstStyle/>
        <a:p>
          <a:endParaRPr lang="es-CL" sz="500"/>
        </a:p>
      </dgm:t>
    </dgm:pt>
    <dgm:pt modelId="{85D178BF-5D63-4AAE-A493-E700687FC800}" type="sibTrans" cxnId="{6CAFC4A6-407C-4873-A4F4-67BEC1480B86}">
      <dgm:prSet/>
      <dgm:spPr/>
      <dgm:t>
        <a:bodyPr/>
        <a:lstStyle/>
        <a:p>
          <a:endParaRPr lang="es-CL" sz="500"/>
        </a:p>
      </dgm:t>
    </dgm:pt>
    <dgm:pt modelId="{4F2D2FF1-2443-4249-B783-F45939F2F8C5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4447EFBE-8BB3-4ED8-A3EC-B4E1973A1749}" type="parTrans" cxnId="{03E07C80-E039-44A1-8EEE-ECEEE1DA70CF}">
      <dgm:prSet/>
      <dgm:spPr/>
      <dgm:t>
        <a:bodyPr/>
        <a:lstStyle/>
        <a:p>
          <a:endParaRPr lang="es-CL" sz="500"/>
        </a:p>
      </dgm:t>
    </dgm:pt>
    <dgm:pt modelId="{2F5CC583-B07A-401C-9734-415D361BC383}" type="sibTrans" cxnId="{03E07C80-E039-44A1-8EEE-ECEEE1DA70CF}">
      <dgm:prSet/>
      <dgm:spPr/>
      <dgm:t>
        <a:bodyPr/>
        <a:lstStyle/>
        <a:p>
          <a:endParaRPr lang="es-CL" sz="500"/>
        </a:p>
      </dgm:t>
    </dgm:pt>
    <dgm:pt modelId="{AD9F6A38-E94F-46D5-BDE4-D8BB57AC52F4}">
      <dgm:prSet phldrT="[Texto]" phldr="1"/>
      <dgm:spPr/>
      <dgm:t>
        <a:bodyPr/>
        <a:lstStyle/>
        <a:p>
          <a:endParaRPr lang="es-CL" sz="500" dirty="0"/>
        </a:p>
      </dgm:t>
    </dgm:pt>
    <dgm:pt modelId="{2E8A7863-CE01-4CFC-B551-5B75C1F84126}" type="parTrans" cxnId="{9CF36B70-BAAC-4CC9-ABCA-BBE4BCE0A240}">
      <dgm:prSet/>
      <dgm:spPr/>
      <dgm:t>
        <a:bodyPr/>
        <a:lstStyle/>
        <a:p>
          <a:endParaRPr lang="es-CL" sz="500"/>
        </a:p>
      </dgm:t>
    </dgm:pt>
    <dgm:pt modelId="{DFFCAB71-0333-460B-BF19-4DCEC4C81100}" type="sibTrans" cxnId="{9CF36B70-BAAC-4CC9-ABCA-BBE4BCE0A240}">
      <dgm:prSet/>
      <dgm:spPr/>
      <dgm:t>
        <a:bodyPr/>
        <a:lstStyle/>
        <a:p>
          <a:endParaRPr lang="es-CL" sz="500"/>
        </a:p>
      </dgm:t>
    </dgm:pt>
    <dgm:pt modelId="{4055FE4B-985E-43C4-A2F0-5FDD4FF2976D}">
      <dgm:prSet phldrT="[Texto]" phldr="1"/>
      <dgm:spPr/>
      <dgm:t>
        <a:bodyPr/>
        <a:lstStyle/>
        <a:p>
          <a:endParaRPr lang="es-CL" sz="500"/>
        </a:p>
      </dgm:t>
    </dgm:pt>
    <dgm:pt modelId="{BA056EB2-F91C-4814-A906-4B7AE1D966E1}" type="parTrans" cxnId="{66C0F753-6A8C-47A3-A3C1-E39836524B1E}">
      <dgm:prSet/>
      <dgm:spPr/>
      <dgm:t>
        <a:bodyPr/>
        <a:lstStyle/>
        <a:p>
          <a:endParaRPr lang="es-CL" sz="500"/>
        </a:p>
      </dgm:t>
    </dgm:pt>
    <dgm:pt modelId="{BBB10DB2-D279-4F88-889E-5C8C7E194191}" type="sibTrans" cxnId="{66C0F753-6A8C-47A3-A3C1-E39836524B1E}">
      <dgm:prSet/>
      <dgm:spPr/>
      <dgm:t>
        <a:bodyPr/>
        <a:lstStyle/>
        <a:p>
          <a:endParaRPr lang="es-CL" sz="500"/>
        </a:p>
      </dgm:t>
    </dgm:pt>
    <dgm:pt modelId="{EF3FE78A-F12A-4721-859C-CADAD5A28F94}">
      <dgm:prSet phldrT="[Texto]" phldr="1"/>
      <dgm:spPr/>
      <dgm:t>
        <a:bodyPr/>
        <a:lstStyle/>
        <a:p>
          <a:endParaRPr lang="es-CL" sz="500"/>
        </a:p>
      </dgm:t>
    </dgm:pt>
    <dgm:pt modelId="{B00ED093-6355-4EFC-8670-2F01062323DE}" type="parTrans" cxnId="{61AA5440-CFD3-47B4-A622-02BA56945663}">
      <dgm:prSet/>
      <dgm:spPr/>
      <dgm:t>
        <a:bodyPr/>
        <a:lstStyle/>
        <a:p>
          <a:endParaRPr lang="es-CL" sz="500"/>
        </a:p>
      </dgm:t>
    </dgm:pt>
    <dgm:pt modelId="{844BACA5-7271-4341-AB01-9ECB0A4454F7}" type="sibTrans" cxnId="{61AA5440-CFD3-47B4-A622-02BA56945663}">
      <dgm:prSet/>
      <dgm:spPr/>
      <dgm:t>
        <a:bodyPr/>
        <a:lstStyle/>
        <a:p>
          <a:endParaRPr lang="es-CL" sz="500"/>
        </a:p>
      </dgm:t>
    </dgm:pt>
    <dgm:pt modelId="{4725EF9C-B7A9-42FC-AA6E-583F2E6308C2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Clientes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216AF973-F778-48C5-A6D5-EBFA4F23274D}" type="parTrans" cxnId="{CB1242EB-6D2F-4655-AFAB-80980434701F}">
      <dgm:prSet/>
      <dgm:spPr/>
      <dgm:t>
        <a:bodyPr/>
        <a:lstStyle/>
        <a:p>
          <a:endParaRPr lang="es-CL" sz="500"/>
        </a:p>
      </dgm:t>
    </dgm:pt>
    <dgm:pt modelId="{76D462D0-7B2E-46CC-85AE-4F4199B0978F}" type="sibTrans" cxnId="{CB1242EB-6D2F-4655-AFAB-80980434701F}">
      <dgm:prSet/>
      <dgm:spPr/>
      <dgm:t>
        <a:bodyPr/>
        <a:lstStyle/>
        <a:p>
          <a:endParaRPr lang="es-CL" sz="500"/>
        </a:p>
      </dgm:t>
    </dgm:pt>
    <dgm:pt modelId="{0AAB5582-9198-4550-BE4B-6F3CB34FB229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Trabajadores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977B5295-F2E4-40D7-8FC1-1FBD7F95B075}" type="parTrans" cxnId="{7175BF66-F760-4D45-94E5-CD1F24515F3B}">
      <dgm:prSet/>
      <dgm:spPr/>
      <dgm:t>
        <a:bodyPr/>
        <a:lstStyle/>
        <a:p>
          <a:endParaRPr lang="es-CL" sz="500"/>
        </a:p>
      </dgm:t>
    </dgm:pt>
    <dgm:pt modelId="{4B9580FB-788D-490B-856D-9E75D624B594}" type="sibTrans" cxnId="{7175BF66-F760-4D45-94E5-CD1F24515F3B}">
      <dgm:prSet/>
      <dgm:spPr/>
      <dgm:t>
        <a:bodyPr/>
        <a:lstStyle/>
        <a:p>
          <a:endParaRPr lang="es-CL" sz="500"/>
        </a:p>
      </dgm:t>
    </dgm:pt>
    <dgm:pt modelId="{01B30BC8-E72B-4CE0-A068-88BFB329C257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Medioambiente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1184D03B-03FE-4E53-8566-2A022ECE8D09}" type="parTrans" cxnId="{05944D54-FCB8-4C1B-9DEC-5FED033B0EDA}">
      <dgm:prSet/>
      <dgm:spPr/>
      <dgm:t>
        <a:bodyPr/>
        <a:lstStyle/>
        <a:p>
          <a:endParaRPr lang="es-CL" sz="500"/>
        </a:p>
      </dgm:t>
    </dgm:pt>
    <dgm:pt modelId="{8DEEA499-CCB0-409F-9E6F-26546D86BEFD}" type="sibTrans" cxnId="{05944D54-FCB8-4C1B-9DEC-5FED033B0EDA}">
      <dgm:prSet/>
      <dgm:spPr/>
      <dgm:t>
        <a:bodyPr/>
        <a:lstStyle/>
        <a:p>
          <a:endParaRPr lang="es-CL" sz="500"/>
        </a:p>
      </dgm:t>
    </dgm:pt>
    <dgm:pt modelId="{25047921-6CCD-44A4-A59E-2C0696D0F766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Vecinos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DBFCC071-8496-4F96-8FEC-C85B26AFEA27}" type="parTrans" cxnId="{49C2922F-99E8-423C-8236-4763F0B77BFD}">
      <dgm:prSet/>
      <dgm:spPr/>
      <dgm:t>
        <a:bodyPr/>
        <a:lstStyle/>
        <a:p>
          <a:endParaRPr lang="es-CL" sz="500"/>
        </a:p>
      </dgm:t>
    </dgm:pt>
    <dgm:pt modelId="{82178FCD-53EA-4A46-97DF-CDD556086813}" type="sibTrans" cxnId="{49C2922F-99E8-423C-8236-4763F0B77BFD}">
      <dgm:prSet/>
      <dgm:spPr/>
      <dgm:t>
        <a:bodyPr/>
        <a:lstStyle/>
        <a:p>
          <a:endParaRPr lang="es-CL" sz="500"/>
        </a:p>
      </dgm:t>
    </dgm:pt>
    <dgm:pt modelId="{5C328A6E-20AD-48EF-9580-77EA7F4F6206}">
      <dgm:prSet phldrT="[Texto]" custT="1"/>
      <dgm:spPr>
        <a:solidFill>
          <a:prstClr val="white"/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  <a:ea typeface="+mn-ea"/>
              <a:cs typeface="+mn-cs"/>
            </a:rPr>
            <a:t>Proveedores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35CD3C5E-EEA5-4188-916B-91AF37A40BDB}" type="parTrans" cxnId="{6A692B75-B983-4E28-B5D7-B85E0A7C64EE}">
      <dgm:prSet/>
      <dgm:spPr/>
      <dgm:t>
        <a:bodyPr/>
        <a:lstStyle/>
        <a:p>
          <a:endParaRPr lang="es-CL" sz="500"/>
        </a:p>
      </dgm:t>
    </dgm:pt>
    <dgm:pt modelId="{FF3F23B1-4780-434E-A681-C5ECA7FDA7BE}" type="sibTrans" cxnId="{6A692B75-B983-4E28-B5D7-B85E0A7C64EE}">
      <dgm:prSet/>
      <dgm:spPr/>
      <dgm:t>
        <a:bodyPr/>
        <a:lstStyle/>
        <a:p>
          <a:endParaRPr lang="es-CL" sz="500"/>
        </a:p>
      </dgm:t>
    </dgm:pt>
    <dgm:pt modelId="{AC8056A9-87D3-4B39-ACFC-271FF84AE032}" type="pres">
      <dgm:prSet presAssocID="{EBA59831-0056-433F-BD92-F1E7C7CB7D5F}" presName="composite" presStyleCnt="0">
        <dgm:presLayoutVars>
          <dgm:chMax val="1"/>
          <dgm:dir/>
          <dgm:resizeHandles val="exact"/>
        </dgm:presLayoutVars>
      </dgm:prSet>
      <dgm:spPr/>
    </dgm:pt>
    <dgm:pt modelId="{70CEFF9C-CF66-4260-8252-526E873720DD}" type="pres">
      <dgm:prSet presAssocID="{EBA59831-0056-433F-BD92-F1E7C7CB7D5F}" presName="radial" presStyleCnt="0">
        <dgm:presLayoutVars>
          <dgm:animLvl val="ctr"/>
        </dgm:presLayoutVars>
      </dgm:prSet>
      <dgm:spPr/>
    </dgm:pt>
    <dgm:pt modelId="{F1D265F6-9E36-4FBD-A15C-4EA3F2BF740C}" type="pres">
      <dgm:prSet presAssocID="{E66D9383-C417-4E49-82EE-2A92457C980B}" presName="centerShape" presStyleLbl="vennNode1" presStyleIdx="0" presStyleCnt="7"/>
      <dgm:spPr/>
    </dgm:pt>
    <dgm:pt modelId="{A38DD59C-CAE3-45A0-821A-B3AA4FB830DD}" type="pres">
      <dgm:prSet presAssocID="{4F2D2FF1-2443-4249-B783-F45939F2F8C5}" presName="node" presStyleLbl="vennNode1" presStyleIdx="1" presStyleCnt="7" custScaleX="103662" custScaleY="103662">
        <dgm:presLayoutVars>
          <dgm:bulletEnabled val="1"/>
        </dgm:presLayoutVars>
      </dgm:prSet>
      <dgm:spPr>
        <a:xfrm>
          <a:off x="1100536" y="-5756"/>
          <a:ext cx="332384" cy="332384"/>
        </a:xfrm>
        <a:prstGeom prst="ellipse">
          <a:avLst/>
        </a:prstGeom>
      </dgm:spPr>
    </dgm:pt>
    <dgm:pt modelId="{2078EF6C-E297-4C48-9CA8-6526B5F705C7}" type="pres">
      <dgm:prSet presAssocID="{4725EF9C-B7A9-42FC-AA6E-583F2E6308C2}" presName="node" presStyleLbl="vennNode1" presStyleIdx="2" presStyleCnt="7" custScaleX="103662" custScaleY="103662" custRadScaleRad="101376" custRadScaleInc="-145">
        <dgm:presLayoutVars>
          <dgm:bulletEnabled val="1"/>
        </dgm:presLayoutVars>
      </dgm:prSet>
      <dgm:spPr>
        <a:xfrm>
          <a:off x="1466863" y="199625"/>
          <a:ext cx="332384" cy="332384"/>
        </a:xfrm>
        <a:prstGeom prst="ellipse">
          <a:avLst/>
        </a:prstGeom>
      </dgm:spPr>
    </dgm:pt>
    <dgm:pt modelId="{0E8780A4-FC65-4103-9427-02CC92BFFFA8}" type="pres">
      <dgm:prSet presAssocID="{0AAB5582-9198-4550-BE4B-6F3CB34FB229}" presName="node" presStyleLbl="vennNode1" presStyleIdx="3" presStyleCnt="7" custScaleX="103662" custScaleY="103662">
        <dgm:presLayoutVars>
          <dgm:bulletEnabled val="1"/>
        </dgm:presLayoutVars>
      </dgm:prSet>
      <dgm:spPr>
        <a:xfrm>
          <a:off x="1462209" y="620679"/>
          <a:ext cx="332384" cy="332384"/>
        </a:xfrm>
        <a:prstGeom prst="ellipse">
          <a:avLst/>
        </a:prstGeom>
      </dgm:spPr>
    </dgm:pt>
    <dgm:pt modelId="{52D9F016-C9A7-4CE1-8BA1-513397D57720}" type="pres">
      <dgm:prSet presAssocID="{01B30BC8-E72B-4CE0-A068-88BFB329C257}" presName="node" presStyleLbl="vennNode1" presStyleIdx="4" presStyleCnt="7" custScaleX="103662" custScaleY="103662">
        <dgm:presLayoutVars>
          <dgm:bulletEnabled val="1"/>
        </dgm:presLayoutVars>
      </dgm:prSet>
      <dgm:spPr>
        <a:xfrm>
          <a:off x="1100536" y="829491"/>
          <a:ext cx="332384" cy="332384"/>
        </a:xfrm>
        <a:prstGeom prst="ellipse">
          <a:avLst/>
        </a:prstGeom>
      </dgm:spPr>
    </dgm:pt>
    <dgm:pt modelId="{E21310D8-71DA-4786-8B48-8C745F90DDD5}" type="pres">
      <dgm:prSet presAssocID="{25047921-6CCD-44A4-A59E-2C0696D0F766}" presName="node" presStyleLbl="vennNode1" presStyleIdx="5" presStyleCnt="7" custScaleX="103662" custScaleY="103662" custRadScaleRad="105330" custRadScaleInc="-1305">
        <dgm:presLayoutVars>
          <dgm:bulletEnabled val="1"/>
        </dgm:presLayoutVars>
      </dgm:prSet>
      <dgm:spPr>
        <a:xfrm>
          <a:off x="722627" y="636994"/>
          <a:ext cx="332384" cy="332384"/>
        </a:xfrm>
        <a:prstGeom prst="ellipse">
          <a:avLst/>
        </a:prstGeom>
      </dgm:spPr>
    </dgm:pt>
    <dgm:pt modelId="{25B815EC-B94D-4FA1-80E6-F33C59470BB3}" type="pres">
      <dgm:prSet presAssocID="{5C328A6E-20AD-48EF-9580-77EA7F4F6206}" presName="node" presStyleLbl="vennNode1" presStyleIdx="6" presStyleCnt="7" custScaleX="109605" custScaleY="109605">
        <dgm:presLayoutVars>
          <dgm:bulletEnabled val="1"/>
        </dgm:presLayoutVars>
      </dgm:prSet>
      <dgm:spPr>
        <a:xfrm>
          <a:off x="729335" y="193527"/>
          <a:ext cx="351440" cy="351440"/>
        </a:xfrm>
        <a:prstGeom prst="ellipse">
          <a:avLst/>
        </a:prstGeom>
      </dgm:spPr>
    </dgm:pt>
  </dgm:ptLst>
  <dgm:cxnLst>
    <dgm:cxn modelId="{5CA68329-D253-420B-89C8-8CEC54A6C3C2}" type="presOf" srcId="{0AAB5582-9198-4550-BE4B-6F3CB34FB229}" destId="{0E8780A4-FC65-4103-9427-02CC92BFFFA8}" srcOrd="0" destOrd="0" presId="urn:microsoft.com/office/officeart/2005/8/layout/radial3"/>
    <dgm:cxn modelId="{49C2922F-99E8-423C-8236-4763F0B77BFD}" srcId="{E66D9383-C417-4E49-82EE-2A92457C980B}" destId="{25047921-6CCD-44A4-A59E-2C0696D0F766}" srcOrd="4" destOrd="0" parTransId="{DBFCC071-8496-4F96-8FEC-C85B26AFEA27}" sibTransId="{82178FCD-53EA-4A46-97DF-CDD556086813}"/>
    <dgm:cxn modelId="{61AA5440-CFD3-47B4-A622-02BA56945663}" srcId="{AD9F6A38-E94F-46D5-BDE4-D8BB57AC52F4}" destId="{EF3FE78A-F12A-4721-859C-CADAD5A28F94}" srcOrd="1" destOrd="0" parTransId="{B00ED093-6355-4EFC-8670-2F01062323DE}" sibTransId="{844BACA5-7271-4341-AB01-9ECB0A4454F7}"/>
    <dgm:cxn modelId="{66C0F753-6A8C-47A3-A3C1-E39836524B1E}" srcId="{AD9F6A38-E94F-46D5-BDE4-D8BB57AC52F4}" destId="{4055FE4B-985E-43C4-A2F0-5FDD4FF2976D}" srcOrd="0" destOrd="0" parTransId="{BA056EB2-F91C-4814-A906-4B7AE1D966E1}" sibTransId="{BBB10DB2-D279-4F88-889E-5C8C7E194191}"/>
    <dgm:cxn modelId="{05944D54-FCB8-4C1B-9DEC-5FED033B0EDA}" srcId="{E66D9383-C417-4E49-82EE-2A92457C980B}" destId="{01B30BC8-E72B-4CE0-A068-88BFB329C257}" srcOrd="3" destOrd="0" parTransId="{1184D03B-03FE-4E53-8566-2A022ECE8D09}" sibTransId="{8DEEA499-CCB0-409F-9E6F-26546D86BEFD}"/>
    <dgm:cxn modelId="{EA4E8E5C-6E25-4552-B8A0-B67567054768}" type="presOf" srcId="{E66D9383-C417-4E49-82EE-2A92457C980B}" destId="{F1D265F6-9E36-4FBD-A15C-4EA3F2BF740C}" srcOrd="0" destOrd="0" presId="urn:microsoft.com/office/officeart/2005/8/layout/radial3"/>
    <dgm:cxn modelId="{7175BF66-F760-4D45-94E5-CD1F24515F3B}" srcId="{E66D9383-C417-4E49-82EE-2A92457C980B}" destId="{0AAB5582-9198-4550-BE4B-6F3CB34FB229}" srcOrd="2" destOrd="0" parTransId="{977B5295-F2E4-40D7-8FC1-1FBD7F95B075}" sibTransId="{4B9580FB-788D-490B-856D-9E75D624B594}"/>
    <dgm:cxn modelId="{555EF368-75F0-47AE-B1D9-47DDA7B2129A}" type="presOf" srcId="{4F2D2FF1-2443-4249-B783-F45939F2F8C5}" destId="{A38DD59C-CAE3-45A0-821A-B3AA4FB830DD}" srcOrd="0" destOrd="0" presId="urn:microsoft.com/office/officeart/2005/8/layout/radial3"/>
    <dgm:cxn modelId="{9CF36B70-BAAC-4CC9-ABCA-BBE4BCE0A240}" srcId="{EBA59831-0056-433F-BD92-F1E7C7CB7D5F}" destId="{AD9F6A38-E94F-46D5-BDE4-D8BB57AC52F4}" srcOrd="1" destOrd="0" parTransId="{2E8A7863-CE01-4CFC-B551-5B75C1F84126}" sibTransId="{DFFCAB71-0333-460B-BF19-4DCEC4C81100}"/>
    <dgm:cxn modelId="{6A692B75-B983-4E28-B5D7-B85E0A7C64EE}" srcId="{E66D9383-C417-4E49-82EE-2A92457C980B}" destId="{5C328A6E-20AD-48EF-9580-77EA7F4F6206}" srcOrd="5" destOrd="0" parTransId="{35CD3C5E-EEA5-4188-916B-91AF37A40BDB}" sibTransId="{FF3F23B1-4780-434E-A681-C5ECA7FDA7BE}"/>
    <dgm:cxn modelId="{E8674277-EBAC-4EE1-99AC-255B39701A31}" type="presOf" srcId="{5C328A6E-20AD-48EF-9580-77EA7F4F6206}" destId="{25B815EC-B94D-4FA1-80E6-F33C59470BB3}" srcOrd="0" destOrd="0" presId="urn:microsoft.com/office/officeart/2005/8/layout/radial3"/>
    <dgm:cxn modelId="{03E07C80-E039-44A1-8EEE-ECEEE1DA70CF}" srcId="{E66D9383-C417-4E49-82EE-2A92457C980B}" destId="{4F2D2FF1-2443-4249-B783-F45939F2F8C5}" srcOrd="0" destOrd="0" parTransId="{4447EFBE-8BB3-4ED8-A3EC-B4E1973A1749}" sibTransId="{2F5CC583-B07A-401C-9734-415D361BC383}"/>
    <dgm:cxn modelId="{2214F395-0031-4D0D-893F-2A430E881F28}" type="presOf" srcId="{EBA59831-0056-433F-BD92-F1E7C7CB7D5F}" destId="{AC8056A9-87D3-4B39-ACFC-271FF84AE032}" srcOrd="0" destOrd="0" presId="urn:microsoft.com/office/officeart/2005/8/layout/radial3"/>
    <dgm:cxn modelId="{6CAFC4A6-407C-4873-A4F4-67BEC1480B86}" srcId="{EBA59831-0056-433F-BD92-F1E7C7CB7D5F}" destId="{E66D9383-C417-4E49-82EE-2A92457C980B}" srcOrd="0" destOrd="0" parTransId="{4779C8D4-9B62-4C02-86C3-D3133EC6DF5B}" sibTransId="{85D178BF-5D63-4AAE-A493-E700687FC800}"/>
    <dgm:cxn modelId="{E5F992E1-2A5E-44D3-A0A2-AC97568416EA}" type="presOf" srcId="{25047921-6CCD-44A4-A59E-2C0696D0F766}" destId="{E21310D8-71DA-4786-8B48-8C745F90DDD5}" srcOrd="0" destOrd="0" presId="urn:microsoft.com/office/officeart/2005/8/layout/radial3"/>
    <dgm:cxn modelId="{D201E8E9-98EF-47D1-AF7D-3C0D673B296C}" type="presOf" srcId="{4725EF9C-B7A9-42FC-AA6E-583F2E6308C2}" destId="{2078EF6C-E297-4C48-9CA8-6526B5F705C7}" srcOrd="0" destOrd="0" presId="urn:microsoft.com/office/officeart/2005/8/layout/radial3"/>
    <dgm:cxn modelId="{CB1242EB-6D2F-4655-AFAB-80980434701F}" srcId="{E66D9383-C417-4E49-82EE-2A92457C980B}" destId="{4725EF9C-B7A9-42FC-AA6E-583F2E6308C2}" srcOrd="1" destOrd="0" parTransId="{216AF973-F778-48C5-A6D5-EBFA4F23274D}" sibTransId="{76D462D0-7B2E-46CC-85AE-4F4199B0978F}"/>
    <dgm:cxn modelId="{7E1B2EF5-68D0-4057-8DDE-228E94D4C5BC}" type="presOf" srcId="{01B30BC8-E72B-4CE0-A068-88BFB329C257}" destId="{52D9F016-C9A7-4CE1-8BA1-513397D57720}" srcOrd="0" destOrd="0" presId="urn:microsoft.com/office/officeart/2005/8/layout/radial3"/>
    <dgm:cxn modelId="{E96B0C93-CA60-4F6B-AD6F-1273FD54E2C8}" type="presParOf" srcId="{AC8056A9-87D3-4B39-ACFC-271FF84AE032}" destId="{70CEFF9C-CF66-4260-8252-526E873720DD}" srcOrd="0" destOrd="0" presId="urn:microsoft.com/office/officeart/2005/8/layout/radial3"/>
    <dgm:cxn modelId="{3200EF93-A1D8-402D-AB67-C9A630069658}" type="presParOf" srcId="{70CEFF9C-CF66-4260-8252-526E873720DD}" destId="{F1D265F6-9E36-4FBD-A15C-4EA3F2BF740C}" srcOrd="0" destOrd="0" presId="urn:microsoft.com/office/officeart/2005/8/layout/radial3"/>
    <dgm:cxn modelId="{41A11D45-A01D-43B7-AA0F-42A53ACBCA02}" type="presParOf" srcId="{70CEFF9C-CF66-4260-8252-526E873720DD}" destId="{A38DD59C-CAE3-45A0-821A-B3AA4FB830DD}" srcOrd="1" destOrd="0" presId="urn:microsoft.com/office/officeart/2005/8/layout/radial3"/>
    <dgm:cxn modelId="{B5BDEB53-E41F-4E66-816E-A8696F42DE32}" type="presParOf" srcId="{70CEFF9C-CF66-4260-8252-526E873720DD}" destId="{2078EF6C-E297-4C48-9CA8-6526B5F705C7}" srcOrd="2" destOrd="0" presId="urn:microsoft.com/office/officeart/2005/8/layout/radial3"/>
    <dgm:cxn modelId="{41C65E50-8B54-4959-A150-B4465417AB37}" type="presParOf" srcId="{70CEFF9C-CF66-4260-8252-526E873720DD}" destId="{0E8780A4-FC65-4103-9427-02CC92BFFFA8}" srcOrd="3" destOrd="0" presId="urn:microsoft.com/office/officeart/2005/8/layout/radial3"/>
    <dgm:cxn modelId="{3941A2D2-7D7F-484D-ABA2-E24E1454B767}" type="presParOf" srcId="{70CEFF9C-CF66-4260-8252-526E873720DD}" destId="{52D9F016-C9A7-4CE1-8BA1-513397D57720}" srcOrd="4" destOrd="0" presId="urn:microsoft.com/office/officeart/2005/8/layout/radial3"/>
    <dgm:cxn modelId="{4F34656B-0F9D-4228-875A-3F27C141494C}" type="presParOf" srcId="{70CEFF9C-CF66-4260-8252-526E873720DD}" destId="{E21310D8-71DA-4786-8B48-8C745F90DDD5}" srcOrd="5" destOrd="0" presId="urn:microsoft.com/office/officeart/2005/8/layout/radial3"/>
    <dgm:cxn modelId="{563A1934-BFC3-4237-8E29-7CC55ED12401}" type="presParOf" srcId="{70CEFF9C-CF66-4260-8252-526E873720DD}" destId="{25B815EC-B94D-4FA1-80E6-F33C59470BB3}" srcOrd="6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BA59831-0056-433F-BD92-F1E7C7CB7D5F}" type="doc">
      <dgm:prSet loTypeId="urn:microsoft.com/office/officeart/2005/8/layout/radial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E66D9383-C417-4E49-82EE-2A92457C980B}">
      <dgm:prSet phldrT="[Texto]" custT="1"/>
      <dgm:spPr>
        <a:ln>
          <a:solidFill>
            <a:schemeClr val="bg1"/>
          </a:solidFill>
        </a:ln>
      </dgm:spPr>
      <dgm:t>
        <a:bodyPr/>
        <a:lstStyle/>
        <a:p>
          <a:r>
            <a:rPr lang="es-MX" sz="2800" dirty="0">
              <a:latin typeface="Barlow Semi Condensed Medium" panose="00000606000000000000" pitchFamily="2" charset="0"/>
            </a:rPr>
            <a:t>Empresa</a:t>
          </a:r>
          <a:endParaRPr lang="es-CL" sz="2800" dirty="0">
            <a:latin typeface="Barlow Semi Condensed Medium" panose="00000606000000000000" pitchFamily="2" charset="0"/>
          </a:endParaRPr>
        </a:p>
      </dgm:t>
    </dgm:pt>
    <dgm:pt modelId="{4779C8D4-9B62-4C02-86C3-D3133EC6DF5B}" type="parTrans" cxnId="{6CAFC4A6-407C-4873-A4F4-67BEC1480B86}">
      <dgm:prSet/>
      <dgm:spPr/>
      <dgm:t>
        <a:bodyPr/>
        <a:lstStyle/>
        <a:p>
          <a:endParaRPr lang="es-CL" sz="1600"/>
        </a:p>
      </dgm:t>
    </dgm:pt>
    <dgm:pt modelId="{85D178BF-5D63-4AAE-A493-E700687FC800}" type="sibTrans" cxnId="{6CAFC4A6-407C-4873-A4F4-67BEC1480B86}">
      <dgm:prSet/>
      <dgm:spPr/>
      <dgm:t>
        <a:bodyPr/>
        <a:lstStyle/>
        <a:p>
          <a:endParaRPr lang="es-CL" sz="1600"/>
        </a:p>
      </dgm:t>
    </dgm:pt>
    <dgm:pt modelId="{4F2D2FF1-2443-4249-B783-F45939F2F8C5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1200" dirty="0">
              <a:latin typeface="Barlow Semi Condensed Medium" panose="00000606000000000000" pitchFamily="2" charset="0"/>
            </a:rPr>
            <a:t>Inversionistas</a:t>
          </a:r>
          <a:endParaRPr lang="es-CL" sz="1200" dirty="0">
            <a:latin typeface="Barlow Semi Condensed Medium" panose="00000606000000000000" pitchFamily="2" charset="0"/>
          </a:endParaRPr>
        </a:p>
      </dgm:t>
    </dgm:pt>
    <dgm:pt modelId="{4447EFBE-8BB3-4ED8-A3EC-B4E1973A1749}" type="parTrans" cxnId="{03E07C80-E039-44A1-8EEE-ECEEE1DA70CF}">
      <dgm:prSet/>
      <dgm:spPr/>
      <dgm:t>
        <a:bodyPr/>
        <a:lstStyle/>
        <a:p>
          <a:endParaRPr lang="es-CL" sz="1600"/>
        </a:p>
      </dgm:t>
    </dgm:pt>
    <dgm:pt modelId="{2F5CC583-B07A-401C-9734-415D361BC383}" type="sibTrans" cxnId="{03E07C80-E039-44A1-8EEE-ECEEE1DA70CF}">
      <dgm:prSet/>
      <dgm:spPr/>
      <dgm:t>
        <a:bodyPr/>
        <a:lstStyle/>
        <a:p>
          <a:endParaRPr lang="es-CL" sz="1600"/>
        </a:p>
      </dgm:t>
    </dgm:pt>
    <dgm:pt modelId="{AD9F6A38-E94F-46D5-BDE4-D8BB57AC52F4}">
      <dgm:prSet phldrT="[Texto]" phldr="1"/>
      <dgm:spPr/>
      <dgm:t>
        <a:bodyPr/>
        <a:lstStyle/>
        <a:p>
          <a:endParaRPr lang="es-CL" sz="1600" dirty="0"/>
        </a:p>
      </dgm:t>
    </dgm:pt>
    <dgm:pt modelId="{2E8A7863-CE01-4CFC-B551-5B75C1F84126}" type="parTrans" cxnId="{9CF36B70-BAAC-4CC9-ABCA-BBE4BCE0A240}">
      <dgm:prSet/>
      <dgm:spPr/>
      <dgm:t>
        <a:bodyPr/>
        <a:lstStyle/>
        <a:p>
          <a:endParaRPr lang="es-CL" sz="1600"/>
        </a:p>
      </dgm:t>
    </dgm:pt>
    <dgm:pt modelId="{DFFCAB71-0333-460B-BF19-4DCEC4C81100}" type="sibTrans" cxnId="{9CF36B70-BAAC-4CC9-ABCA-BBE4BCE0A240}">
      <dgm:prSet/>
      <dgm:spPr/>
      <dgm:t>
        <a:bodyPr/>
        <a:lstStyle/>
        <a:p>
          <a:endParaRPr lang="es-CL" sz="1600"/>
        </a:p>
      </dgm:t>
    </dgm:pt>
    <dgm:pt modelId="{4055FE4B-985E-43C4-A2F0-5FDD4FF2976D}">
      <dgm:prSet phldrT="[Texto]" phldr="1"/>
      <dgm:spPr/>
      <dgm:t>
        <a:bodyPr/>
        <a:lstStyle/>
        <a:p>
          <a:endParaRPr lang="es-CL" sz="1600"/>
        </a:p>
      </dgm:t>
    </dgm:pt>
    <dgm:pt modelId="{BA056EB2-F91C-4814-A906-4B7AE1D966E1}" type="parTrans" cxnId="{66C0F753-6A8C-47A3-A3C1-E39836524B1E}">
      <dgm:prSet/>
      <dgm:spPr/>
      <dgm:t>
        <a:bodyPr/>
        <a:lstStyle/>
        <a:p>
          <a:endParaRPr lang="es-CL" sz="1600"/>
        </a:p>
      </dgm:t>
    </dgm:pt>
    <dgm:pt modelId="{BBB10DB2-D279-4F88-889E-5C8C7E194191}" type="sibTrans" cxnId="{66C0F753-6A8C-47A3-A3C1-E39836524B1E}">
      <dgm:prSet/>
      <dgm:spPr/>
      <dgm:t>
        <a:bodyPr/>
        <a:lstStyle/>
        <a:p>
          <a:endParaRPr lang="es-CL" sz="1600"/>
        </a:p>
      </dgm:t>
    </dgm:pt>
    <dgm:pt modelId="{EF3FE78A-F12A-4721-859C-CADAD5A28F94}">
      <dgm:prSet phldrT="[Texto]" phldr="1"/>
      <dgm:spPr/>
      <dgm:t>
        <a:bodyPr/>
        <a:lstStyle/>
        <a:p>
          <a:endParaRPr lang="es-CL" sz="1600"/>
        </a:p>
      </dgm:t>
    </dgm:pt>
    <dgm:pt modelId="{B00ED093-6355-4EFC-8670-2F01062323DE}" type="parTrans" cxnId="{61AA5440-CFD3-47B4-A622-02BA56945663}">
      <dgm:prSet/>
      <dgm:spPr/>
      <dgm:t>
        <a:bodyPr/>
        <a:lstStyle/>
        <a:p>
          <a:endParaRPr lang="es-CL" sz="1600"/>
        </a:p>
      </dgm:t>
    </dgm:pt>
    <dgm:pt modelId="{844BACA5-7271-4341-AB01-9ECB0A4454F7}" type="sibTrans" cxnId="{61AA5440-CFD3-47B4-A622-02BA56945663}">
      <dgm:prSet/>
      <dgm:spPr/>
      <dgm:t>
        <a:bodyPr/>
        <a:lstStyle/>
        <a:p>
          <a:endParaRPr lang="es-CL" sz="1600"/>
        </a:p>
      </dgm:t>
    </dgm:pt>
    <dgm:pt modelId="{4725EF9C-B7A9-42FC-AA6E-583F2E6308C2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1200" dirty="0">
              <a:latin typeface="Barlow Semi Condensed Medium" panose="00000606000000000000" pitchFamily="2" charset="0"/>
            </a:rPr>
            <a:t>Clientes</a:t>
          </a:r>
          <a:endParaRPr lang="es-CL" sz="1200" dirty="0">
            <a:latin typeface="Barlow Semi Condensed Medium" panose="00000606000000000000" pitchFamily="2" charset="0"/>
          </a:endParaRPr>
        </a:p>
      </dgm:t>
    </dgm:pt>
    <dgm:pt modelId="{216AF973-F778-48C5-A6D5-EBFA4F23274D}" type="parTrans" cxnId="{CB1242EB-6D2F-4655-AFAB-80980434701F}">
      <dgm:prSet/>
      <dgm:spPr/>
      <dgm:t>
        <a:bodyPr/>
        <a:lstStyle/>
        <a:p>
          <a:endParaRPr lang="es-CL" sz="1600"/>
        </a:p>
      </dgm:t>
    </dgm:pt>
    <dgm:pt modelId="{76D462D0-7B2E-46CC-85AE-4F4199B0978F}" type="sibTrans" cxnId="{CB1242EB-6D2F-4655-AFAB-80980434701F}">
      <dgm:prSet/>
      <dgm:spPr/>
      <dgm:t>
        <a:bodyPr/>
        <a:lstStyle/>
        <a:p>
          <a:endParaRPr lang="es-CL" sz="1600"/>
        </a:p>
      </dgm:t>
    </dgm:pt>
    <dgm:pt modelId="{0AAB5582-9198-4550-BE4B-6F3CB34FB229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1200" dirty="0">
              <a:latin typeface="Barlow Semi Condensed Medium" panose="00000606000000000000" pitchFamily="2" charset="0"/>
            </a:rPr>
            <a:t>Trabajadores</a:t>
          </a:r>
          <a:endParaRPr lang="es-CL" sz="1200" dirty="0">
            <a:latin typeface="Barlow Semi Condensed Medium" panose="00000606000000000000" pitchFamily="2" charset="0"/>
          </a:endParaRPr>
        </a:p>
      </dgm:t>
    </dgm:pt>
    <dgm:pt modelId="{977B5295-F2E4-40D7-8FC1-1FBD7F95B075}" type="parTrans" cxnId="{7175BF66-F760-4D45-94E5-CD1F24515F3B}">
      <dgm:prSet/>
      <dgm:spPr/>
      <dgm:t>
        <a:bodyPr/>
        <a:lstStyle/>
        <a:p>
          <a:endParaRPr lang="es-CL" sz="1600"/>
        </a:p>
      </dgm:t>
    </dgm:pt>
    <dgm:pt modelId="{4B9580FB-788D-490B-856D-9E75D624B594}" type="sibTrans" cxnId="{7175BF66-F760-4D45-94E5-CD1F24515F3B}">
      <dgm:prSet/>
      <dgm:spPr/>
      <dgm:t>
        <a:bodyPr/>
        <a:lstStyle/>
        <a:p>
          <a:endParaRPr lang="es-CL" sz="1600"/>
        </a:p>
      </dgm:t>
    </dgm:pt>
    <dgm:pt modelId="{01B30BC8-E72B-4CE0-A068-88BFB329C257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1200" dirty="0">
              <a:latin typeface="Barlow Semi Condensed Medium" panose="00000606000000000000" pitchFamily="2" charset="0"/>
            </a:rPr>
            <a:t>Medioambiente</a:t>
          </a:r>
          <a:endParaRPr lang="es-CL" sz="1200" dirty="0">
            <a:latin typeface="Barlow Semi Condensed Medium" panose="00000606000000000000" pitchFamily="2" charset="0"/>
          </a:endParaRPr>
        </a:p>
      </dgm:t>
    </dgm:pt>
    <dgm:pt modelId="{1184D03B-03FE-4E53-8566-2A022ECE8D09}" type="parTrans" cxnId="{05944D54-FCB8-4C1B-9DEC-5FED033B0EDA}">
      <dgm:prSet/>
      <dgm:spPr/>
      <dgm:t>
        <a:bodyPr/>
        <a:lstStyle/>
        <a:p>
          <a:endParaRPr lang="es-CL" sz="1600"/>
        </a:p>
      </dgm:t>
    </dgm:pt>
    <dgm:pt modelId="{8DEEA499-CCB0-409F-9E6F-26546D86BEFD}" type="sibTrans" cxnId="{05944D54-FCB8-4C1B-9DEC-5FED033B0EDA}">
      <dgm:prSet/>
      <dgm:spPr/>
      <dgm:t>
        <a:bodyPr/>
        <a:lstStyle/>
        <a:p>
          <a:endParaRPr lang="es-CL" sz="1600"/>
        </a:p>
      </dgm:t>
    </dgm:pt>
    <dgm:pt modelId="{25047921-6CCD-44A4-A59E-2C0696D0F76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1200" dirty="0">
              <a:latin typeface="Barlow Semi Condensed Medium" panose="00000606000000000000" pitchFamily="2" charset="0"/>
            </a:rPr>
            <a:t>Vecinos</a:t>
          </a:r>
          <a:endParaRPr lang="es-CL" sz="1200" dirty="0">
            <a:latin typeface="Barlow Semi Condensed Medium" panose="00000606000000000000" pitchFamily="2" charset="0"/>
          </a:endParaRPr>
        </a:p>
      </dgm:t>
    </dgm:pt>
    <dgm:pt modelId="{DBFCC071-8496-4F96-8FEC-C85B26AFEA27}" type="parTrans" cxnId="{49C2922F-99E8-423C-8236-4763F0B77BFD}">
      <dgm:prSet/>
      <dgm:spPr/>
      <dgm:t>
        <a:bodyPr/>
        <a:lstStyle/>
        <a:p>
          <a:endParaRPr lang="es-CL" sz="1600"/>
        </a:p>
      </dgm:t>
    </dgm:pt>
    <dgm:pt modelId="{82178FCD-53EA-4A46-97DF-CDD556086813}" type="sibTrans" cxnId="{49C2922F-99E8-423C-8236-4763F0B77BFD}">
      <dgm:prSet/>
      <dgm:spPr/>
      <dgm:t>
        <a:bodyPr/>
        <a:lstStyle/>
        <a:p>
          <a:endParaRPr lang="es-CL" sz="1600"/>
        </a:p>
      </dgm:t>
    </dgm:pt>
    <dgm:pt modelId="{5C328A6E-20AD-48EF-9580-77EA7F4F620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1200" dirty="0">
              <a:latin typeface="Barlow Semi Condensed Medium" panose="00000606000000000000" pitchFamily="2" charset="0"/>
            </a:rPr>
            <a:t>Proveedores</a:t>
          </a:r>
          <a:endParaRPr lang="es-CL" sz="1200" dirty="0">
            <a:latin typeface="Barlow Semi Condensed Medium" panose="00000606000000000000" pitchFamily="2" charset="0"/>
          </a:endParaRPr>
        </a:p>
      </dgm:t>
    </dgm:pt>
    <dgm:pt modelId="{35CD3C5E-EEA5-4188-916B-91AF37A40BDB}" type="parTrans" cxnId="{6A692B75-B983-4E28-B5D7-B85E0A7C64EE}">
      <dgm:prSet/>
      <dgm:spPr/>
      <dgm:t>
        <a:bodyPr/>
        <a:lstStyle/>
        <a:p>
          <a:endParaRPr lang="es-CL" sz="1600"/>
        </a:p>
      </dgm:t>
    </dgm:pt>
    <dgm:pt modelId="{FF3F23B1-4780-434E-A681-C5ECA7FDA7BE}" type="sibTrans" cxnId="{6A692B75-B983-4E28-B5D7-B85E0A7C64EE}">
      <dgm:prSet/>
      <dgm:spPr/>
      <dgm:t>
        <a:bodyPr/>
        <a:lstStyle/>
        <a:p>
          <a:endParaRPr lang="es-CL" sz="1600"/>
        </a:p>
      </dgm:t>
    </dgm:pt>
    <dgm:pt modelId="{AC8056A9-87D3-4B39-ACFC-271FF84AE032}" type="pres">
      <dgm:prSet presAssocID="{EBA59831-0056-433F-BD92-F1E7C7CB7D5F}" presName="composite" presStyleCnt="0">
        <dgm:presLayoutVars>
          <dgm:chMax val="1"/>
          <dgm:dir/>
          <dgm:resizeHandles val="exact"/>
        </dgm:presLayoutVars>
      </dgm:prSet>
      <dgm:spPr/>
    </dgm:pt>
    <dgm:pt modelId="{70CEFF9C-CF66-4260-8252-526E873720DD}" type="pres">
      <dgm:prSet presAssocID="{EBA59831-0056-433F-BD92-F1E7C7CB7D5F}" presName="radial" presStyleCnt="0">
        <dgm:presLayoutVars>
          <dgm:animLvl val="ctr"/>
        </dgm:presLayoutVars>
      </dgm:prSet>
      <dgm:spPr/>
    </dgm:pt>
    <dgm:pt modelId="{F1D265F6-9E36-4FBD-A15C-4EA3F2BF740C}" type="pres">
      <dgm:prSet presAssocID="{E66D9383-C417-4E49-82EE-2A92457C980B}" presName="centerShape" presStyleLbl="vennNode1" presStyleIdx="0" presStyleCnt="7"/>
      <dgm:spPr/>
    </dgm:pt>
    <dgm:pt modelId="{A38DD59C-CAE3-45A0-821A-B3AA4FB830DD}" type="pres">
      <dgm:prSet presAssocID="{4F2D2FF1-2443-4249-B783-F45939F2F8C5}" presName="node" presStyleLbl="vennNode1" presStyleIdx="1" presStyleCnt="7" custScaleX="103662" custScaleY="103662">
        <dgm:presLayoutVars>
          <dgm:bulletEnabled val="1"/>
        </dgm:presLayoutVars>
      </dgm:prSet>
      <dgm:spPr/>
    </dgm:pt>
    <dgm:pt modelId="{2078EF6C-E297-4C48-9CA8-6526B5F705C7}" type="pres">
      <dgm:prSet presAssocID="{4725EF9C-B7A9-42FC-AA6E-583F2E6308C2}" presName="node" presStyleLbl="vennNode1" presStyleIdx="2" presStyleCnt="7" custScaleX="103662" custScaleY="103662" custRadScaleRad="101376" custRadScaleInc="-145">
        <dgm:presLayoutVars>
          <dgm:bulletEnabled val="1"/>
        </dgm:presLayoutVars>
      </dgm:prSet>
      <dgm:spPr/>
    </dgm:pt>
    <dgm:pt modelId="{0E8780A4-FC65-4103-9427-02CC92BFFFA8}" type="pres">
      <dgm:prSet presAssocID="{0AAB5582-9198-4550-BE4B-6F3CB34FB229}" presName="node" presStyleLbl="vennNode1" presStyleIdx="3" presStyleCnt="7" custScaleX="103662" custScaleY="103662">
        <dgm:presLayoutVars>
          <dgm:bulletEnabled val="1"/>
        </dgm:presLayoutVars>
      </dgm:prSet>
      <dgm:spPr/>
    </dgm:pt>
    <dgm:pt modelId="{52D9F016-C9A7-4CE1-8BA1-513397D57720}" type="pres">
      <dgm:prSet presAssocID="{01B30BC8-E72B-4CE0-A068-88BFB329C257}" presName="node" presStyleLbl="vennNode1" presStyleIdx="4" presStyleCnt="7" custScaleX="103662" custScaleY="103662">
        <dgm:presLayoutVars>
          <dgm:bulletEnabled val="1"/>
        </dgm:presLayoutVars>
      </dgm:prSet>
      <dgm:spPr/>
    </dgm:pt>
    <dgm:pt modelId="{E21310D8-71DA-4786-8B48-8C745F90DDD5}" type="pres">
      <dgm:prSet presAssocID="{25047921-6CCD-44A4-A59E-2C0696D0F766}" presName="node" presStyleLbl="vennNode1" presStyleIdx="5" presStyleCnt="7" custScaleX="103662" custScaleY="103662" custRadScaleRad="105330" custRadScaleInc="-1305">
        <dgm:presLayoutVars>
          <dgm:bulletEnabled val="1"/>
        </dgm:presLayoutVars>
      </dgm:prSet>
      <dgm:spPr/>
    </dgm:pt>
    <dgm:pt modelId="{25B815EC-B94D-4FA1-80E6-F33C59470BB3}" type="pres">
      <dgm:prSet presAssocID="{5C328A6E-20AD-48EF-9580-77EA7F4F6206}" presName="node" presStyleLbl="vennNode1" presStyleIdx="6" presStyleCnt="7" custScaleX="109605" custScaleY="109605">
        <dgm:presLayoutVars>
          <dgm:bulletEnabled val="1"/>
        </dgm:presLayoutVars>
      </dgm:prSet>
      <dgm:spPr/>
    </dgm:pt>
  </dgm:ptLst>
  <dgm:cxnLst>
    <dgm:cxn modelId="{5CA68329-D253-420B-89C8-8CEC54A6C3C2}" type="presOf" srcId="{0AAB5582-9198-4550-BE4B-6F3CB34FB229}" destId="{0E8780A4-FC65-4103-9427-02CC92BFFFA8}" srcOrd="0" destOrd="0" presId="urn:microsoft.com/office/officeart/2005/8/layout/radial3"/>
    <dgm:cxn modelId="{49C2922F-99E8-423C-8236-4763F0B77BFD}" srcId="{E66D9383-C417-4E49-82EE-2A92457C980B}" destId="{25047921-6CCD-44A4-A59E-2C0696D0F766}" srcOrd="4" destOrd="0" parTransId="{DBFCC071-8496-4F96-8FEC-C85B26AFEA27}" sibTransId="{82178FCD-53EA-4A46-97DF-CDD556086813}"/>
    <dgm:cxn modelId="{61AA5440-CFD3-47B4-A622-02BA56945663}" srcId="{AD9F6A38-E94F-46D5-BDE4-D8BB57AC52F4}" destId="{EF3FE78A-F12A-4721-859C-CADAD5A28F94}" srcOrd="1" destOrd="0" parTransId="{B00ED093-6355-4EFC-8670-2F01062323DE}" sibTransId="{844BACA5-7271-4341-AB01-9ECB0A4454F7}"/>
    <dgm:cxn modelId="{66C0F753-6A8C-47A3-A3C1-E39836524B1E}" srcId="{AD9F6A38-E94F-46D5-BDE4-D8BB57AC52F4}" destId="{4055FE4B-985E-43C4-A2F0-5FDD4FF2976D}" srcOrd="0" destOrd="0" parTransId="{BA056EB2-F91C-4814-A906-4B7AE1D966E1}" sibTransId="{BBB10DB2-D279-4F88-889E-5C8C7E194191}"/>
    <dgm:cxn modelId="{05944D54-FCB8-4C1B-9DEC-5FED033B0EDA}" srcId="{E66D9383-C417-4E49-82EE-2A92457C980B}" destId="{01B30BC8-E72B-4CE0-A068-88BFB329C257}" srcOrd="3" destOrd="0" parTransId="{1184D03B-03FE-4E53-8566-2A022ECE8D09}" sibTransId="{8DEEA499-CCB0-409F-9E6F-26546D86BEFD}"/>
    <dgm:cxn modelId="{EA4E8E5C-6E25-4552-B8A0-B67567054768}" type="presOf" srcId="{E66D9383-C417-4E49-82EE-2A92457C980B}" destId="{F1D265F6-9E36-4FBD-A15C-4EA3F2BF740C}" srcOrd="0" destOrd="0" presId="urn:microsoft.com/office/officeart/2005/8/layout/radial3"/>
    <dgm:cxn modelId="{7175BF66-F760-4D45-94E5-CD1F24515F3B}" srcId="{E66D9383-C417-4E49-82EE-2A92457C980B}" destId="{0AAB5582-9198-4550-BE4B-6F3CB34FB229}" srcOrd="2" destOrd="0" parTransId="{977B5295-F2E4-40D7-8FC1-1FBD7F95B075}" sibTransId="{4B9580FB-788D-490B-856D-9E75D624B594}"/>
    <dgm:cxn modelId="{555EF368-75F0-47AE-B1D9-47DDA7B2129A}" type="presOf" srcId="{4F2D2FF1-2443-4249-B783-F45939F2F8C5}" destId="{A38DD59C-CAE3-45A0-821A-B3AA4FB830DD}" srcOrd="0" destOrd="0" presId="urn:microsoft.com/office/officeart/2005/8/layout/radial3"/>
    <dgm:cxn modelId="{9CF36B70-BAAC-4CC9-ABCA-BBE4BCE0A240}" srcId="{EBA59831-0056-433F-BD92-F1E7C7CB7D5F}" destId="{AD9F6A38-E94F-46D5-BDE4-D8BB57AC52F4}" srcOrd="1" destOrd="0" parTransId="{2E8A7863-CE01-4CFC-B551-5B75C1F84126}" sibTransId="{DFFCAB71-0333-460B-BF19-4DCEC4C81100}"/>
    <dgm:cxn modelId="{6A692B75-B983-4E28-B5D7-B85E0A7C64EE}" srcId="{E66D9383-C417-4E49-82EE-2A92457C980B}" destId="{5C328A6E-20AD-48EF-9580-77EA7F4F6206}" srcOrd="5" destOrd="0" parTransId="{35CD3C5E-EEA5-4188-916B-91AF37A40BDB}" sibTransId="{FF3F23B1-4780-434E-A681-C5ECA7FDA7BE}"/>
    <dgm:cxn modelId="{E8674277-EBAC-4EE1-99AC-255B39701A31}" type="presOf" srcId="{5C328A6E-20AD-48EF-9580-77EA7F4F6206}" destId="{25B815EC-B94D-4FA1-80E6-F33C59470BB3}" srcOrd="0" destOrd="0" presId="urn:microsoft.com/office/officeart/2005/8/layout/radial3"/>
    <dgm:cxn modelId="{03E07C80-E039-44A1-8EEE-ECEEE1DA70CF}" srcId="{E66D9383-C417-4E49-82EE-2A92457C980B}" destId="{4F2D2FF1-2443-4249-B783-F45939F2F8C5}" srcOrd="0" destOrd="0" parTransId="{4447EFBE-8BB3-4ED8-A3EC-B4E1973A1749}" sibTransId="{2F5CC583-B07A-401C-9734-415D361BC383}"/>
    <dgm:cxn modelId="{2214F395-0031-4D0D-893F-2A430E881F28}" type="presOf" srcId="{EBA59831-0056-433F-BD92-F1E7C7CB7D5F}" destId="{AC8056A9-87D3-4B39-ACFC-271FF84AE032}" srcOrd="0" destOrd="0" presId="urn:microsoft.com/office/officeart/2005/8/layout/radial3"/>
    <dgm:cxn modelId="{6CAFC4A6-407C-4873-A4F4-67BEC1480B86}" srcId="{EBA59831-0056-433F-BD92-F1E7C7CB7D5F}" destId="{E66D9383-C417-4E49-82EE-2A92457C980B}" srcOrd="0" destOrd="0" parTransId="{4779C8D4-9B62-4C02-86C3-D3133EC6DF5B}" sibTransId="{85D178BF-5D63-4AAE-A493-E700687FC800}"/>
    <dgm:cxn modelId="{E5F992E1-2A5E-44D3-A0A2-AC97568416EA}" type="presOf" srcId="{25047921-6CCD-44A4-A59E-2C0696D0F766}" destId="{E21310D8-71DA-4786-8B48-8C745F90DDD5}" srcOrd="0" destOrd="0" presId="urn:microsoft.com/office/officeart/2005/8/layout/radial3"/>
    <dgm:cxn modelId="{D201E8E9-98EF-47D1-AF7D-3C0D673B296C}" type="presOf" srcId="{4725EF9C-B7A9-42FC-AA6E-583F2E6308C2}" destId="{2078EF6C-E297-4C48-9CA8-6526B5F705C7}" srcOrd="0" destOrd="0" presId="urn:microsoft.com/office/officeart/2005/8/layout/radial3"/>
    <dgm:cxn modelId="{CB1242EB-6D2F-4655-AFAB-80980434701F}" srcId="{E66D9383-C417-4E49-82EE-2A92457C980B}" destId="{4725EF9C-B7A9-42FC-AA6E-583F2E6308C2}" srcOrd="1" destOrd="0" parTransId="{216AF973-F778-48C5-A6D5-EBFA4F23274D}" sibTransId="{76D462D0-7B2E-46CC-85AE-4F4199B0978F}"/>
    <dgm:cxn modelId="{7E1B2EF5-68D0-4057-8DDE-228E94D4C5BC}" type="presOf" srcId="{01B30BC8-E72B-4CE0-A068-88BFB329C257}" destId="{52D9F016-C9A7-4CE1-8BA1-513397D57720}" srcOrd="0" destOrd="0" presId="urn:microsoft.com/office/officeart/2005/8/layout/radial3"/>
    <dgm:cxn modelId="{E96B0C93-CA60-4F6B-AD6F-1273FD54E2C8}" type="presParOf" srcId="{AC8056A9-87D3-4B39-ACFC-271FF84AE032}" destId="{70CEFF9C-CF66-4260-8252-526E873720DD}" srcOrd="0" destOrd="0" presId="urn:microsoft.com/office/officeart/2005/8/layout/radial3"/>
    <dgm:cxn modelId="{3200EF93-A1D8-402D-AB67-C9A630069658}" type="presParOf" srcId="{70CEFF9C-CF66-4260-8252-526E873720DD}" destId="{F1D265F6-9E36-4FBD-A15C-4EA3F2BF740C}" srcOrd="0" destOrd="0" presId="urn:microsoft.com/office/officeart/2005/8/layout/radial3"/>
    <dgm:cxn modelId="{41A11D45-A01D-43B7-AA0F-42A53ACBCA02}" type="presParOf" srcId="{70CEFF9C-CF66-4260-8252-526E873720DD}" destId="{A38DD59C-CAE3-45A0-821A-B3AA4FB830DD}" srcOrd="1" destOrd="0" presId="urn:microsoft.com/office/officeart/2005/8/layout/radial3"/>
    <dgm:cxn modelId="{B5BDEB53-E41F-4E66-816E-A8696F42DE32}" type="presParOf" srcId="{70CEFF9C-CF66-4260-8252-526E873720DD}" destId="{2078EF6C-E297-4C48-9CA8-6526B5F705C7}" srcOrd="2" destOrd="0" presId="urn:microsoft.com/office/officeart/2005/8/layout/radial3"/>
    <dgm:cxn modelId="{41C65E50-8B54-4959-A150-B4465417AB37}" type="presParOf" srcId="{70CEFF9C-CF66-4260-8252-526E873720DD}" destId="{0E8780A4-FC65-4103-9427-02CC92BFFFA8}" srcOrd="3" destOrd="0" presId="urn:microsoft.com/office/officeart/2005/8/layout/radial3"/>
    <dgm:cxn modelId="{3941A2D2-7D7F-484D-ABA2-E24E1454B767}" type="presParOf" srcId="{70CEFF9C-CF66-4260-8252-526E873720DD}" destId="{52D9F016-C9A7-4CE1-8BA1-513397D57720}" srcOrd="4" destOrd="0" presId="urn:microsoft.com/office/officeart/2005/8/layout/radial3"/>
    <dgm:cxn modelId="{4F34656B-0F9D-4228-875A-3F27C141494C}" type="presParOf" srcId="{70CEFF9C-CF66-4260-8252-526E873720DD}" destId="{E21310D8-71DA-4786-8B48-8C745F90DDD5}" srcOrd="5" destOrd="0" presId="urn:microsoft.com/office/officeart/2005/8/layout/radial3"/>
    <dgm:cxn modelId="{563A1934-BFC3-4237-8E29-7CC55ED12401}" type="presParOf" srcId="{70CEFF9C-CF66-4260-8252-526E873720DD}" destId="{25B815EC-B94D-4FA1-80E6-F33C59470BB3}" srcOrd="6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A59831-0056-433F-BD92-F1E7C7CB7D5F}" type="doc">
      <dgm:prSet loTypeId="urn:microsoft.com/office/officeart/2005/8/layout/radial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E66D9383-C417-4E49-82EE-2A92457C980B}">
      <dgm:prSet phldrT="[Texto]" custT="1"/>
      <dgm:spPr>
        <a:ln>
          <a:solidFill>
            <a:schemeClr val="bg1"/>
          </a:solidFill>
        </a:ln>
      </dgm:spPr>
      <dgm:t>
        <a:bodyPr/>
        <a:lstStyle/>
        <a:p>
          <a:r>
            <a:rPr lang="es-MX" sz="900" dirty="0">
              <a:latin typeface="Barlow Semi Condensed Medium" panose="00000606000000000000" pitchFamily="2" charset="0"/>
            </a:rPr>
            <a:t>Empresa</a:t>
          </a:r>
          <a:endParaRPr lang="es-CL" sz="900" dirty="0">
            <a:latin typeface="Barlow Semi Condensed Medium" panose="00000606000000000000" pitchFamily="2" charset="0"/>
          </a:endParaRPr>
        </a:p>
      </dgm:t>
    </dgm:pt>
    <dgm:pt modelId="{4779C8D4-9B62-4C02-86C3-D3133EC6DF5B}" type="parTrans" cxnId="{6CAFC4A6-407C-4873-A4F4-67BEC1480B86}">
      <dgm:prSet/>
      <dgm:spPr/>
      <dgm:t>
        <a:bodyPr/>
        <a:lstStyle/>
        <a:p>
          <a:endParaRPr lang="es-CL" sz="500"/>
        </a:p>
      </dgm:t>
    </dgm:pt>
    <dgm:pt modelId="{85D178BF-5D63-4AAE-A493-E700687FC800}" type="sibTrans" cxnId="{6CAFC4A6-407C-4873-A4F4-67BEC1480B86}">
      <dgm:prSet/>
      <dgm:spPr/>
      <dgm:t>
        <a:bodyPr/>
        <a:lstStyle/>
        <a:p>
          <a:endParaRPr lang="es-CL" sz="500"/>
        </a:p>
      </dgm:t>
    </dgm:pt>
    <dgm:pt modelId="{4F2D2FF1-2443-4249-B783-F45939F2F8C5}">
      <dgm:prSet phldrT="[Texto]" custT="1"/>
      <dgm:spPr>
        <a:solidFill>
          <a:schemeClr val="bg1"/>
        </a:solidFill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solidFill>
                <a:srgbClr val="005CB9"/>
              </a:solidFill>
              <a:latin typeface="Barlow Semi Condensed Medium" panose="00000606000000000000" pitchFamily="2" charset="0"/>
            </a:rPr>
            <a:t>Inversionistas</a:t>
          </a:r>
          <a:endParaRPr lang="es-CL" sz="300" dirty="0">
            <a:solidFill>
              <a:srgbClr val="005CB9"/>
            </a:solidFill>
            <a:latin typeface="Barlow Semi Condensed Medium" panose="00000606000000000000" pitchFamily="2" charset="0"/>
          </a:endParaRPr>
        </a:p>
      </dgm:t>
    </dgm:pt>
    <dgm:pt modelId="{4447EFBE-8BB3-4ED8-A3EC-B4E1973A1749}" type="parTrans" cxnId="{03E07C80-E039-44A1-8EEE-ECEEE1DA70CF}">
      <dgm:prSet/>
      <dgm:spPr/>
      <dgm:t>
        <a:bodyPr/>
        <a:lstStyle/>
        <a:p>
          <a:endParaRPr lang="es-CL" sz="500"/>
        </a:p>
      </dgm:t>
    </dgm:pt>
    <dgm:pt modelId="{2F5CC583-B07A-401C-9734-415D361BC383}" type="sibTrans" cxnId="{03E07C80-E039-44A1-8EEE-ECEEE1DA70CF}">
      <dgm:prSet/>
      <dgm:spPr/>
      <dgm:t>
        <a:bodyPr/>
        <a:lstStyle/>
        <a:p>
          <a:endParaRPr lang="es-CL" sz="500"/>
        </a:p>
      </dgm:t>
    </dgm:pt>
    <dgm:pt modelId="{AD9F6A38-E94F-46D5-BDE4-D8BB57AC52F4}">
      <dgm:prSet phldrT="[Texto]" phldr="1"/>
      <dgm:spPr/>
      <dgm:t>
        <a:bodyPr/>
        <a:lstStyle/>
        <a:p>
          <a:endParaRPr lang="es-CL" sz="500" dirty="0"/>
        </a:p>
      </dgm:t>
    </dgm:pt>
    <dgm:pt modelId="{2E8A7863-CE01-4CFC-B551-5B75C1F84126}" type="parTrans" cxnId="{9CF36B70-BAAC-4CC9-ABCA-BBE4BCE0A240}">
      <dgm:prSet/>
      <dgm:spPr/>
      <dgm:t>
        <a:bodyPr/>
        <a:lstStyle/>
        <a:p>
          <a:endParaRPr lang="es-CL" sz="500"/>
        </a:p>
      </dgm:t>
    </dgm:pt>
    <dgm:pt modelId="{DFFCAB71-0333-460B-BF19-4DCEC4C81100}" type="sibTrans" cxnId="{9CF36B70-BAAC-4CC9-ABCA-BBE4BCE0A240}">
      <dgm:prSet/>
      <dgm:spPr/>
      <dgm:t>
        <a:bodyPr/>
        <a:lstStyle/>
        <a:p>
          <a:endParaRPr lang="es-CL" sz="500"/>
        </a:p>
      </dgm:t>
    </dgm:pt>
    <dgm:pt modelId="{4055FE4B-985E-43C4-A2F0-5FDD4FF2976D}">
      <dgm:prSet phldrT="[Texto]" phldr="1"/>
      <dgm:spPr/>
      <dgm:t>
        <a:bodyPr/>
        <a:lstStyle/>
        <a:p>
          <a:endParaRPr lang="es-CL" sz="500"/>
        </a:p>
      </dgm:t>
    </dgm:pt>
    <dgm:pt modelId="{BA056EB2-F91C-4814-A906-4B7AE1D966E1}" type="parTrans" cxnId="{66C0F753-6A8C-47A3-A3C1-E39836524B1E}">
      <dgm:prSet/>
      <dgm:spPr/>
      <dgm:t>
        <a:bodyPr/>
        <a:lstStyle/>
        <a:p>
          <a:endParaRPr lang="es-CL" sz="500"/>
        </a:p>
      </dgm:t>
    </dgm:pt>
    <dgm:pt modelId="{BBB10DB2-D279-4F88-889E-5C8C7E194191}" type="sibTrans" cxnId="{66C0F753-6A8C-47A3-A3C1-E39836524B1E}">
      <dgm:prSet/>
      <dgm:spPr/>
      <dgm:t>
        <a:bodyPr/>
        <a:lstStyle/>
        <a:p>
          <a:endParaRPr lang="es-CL" sz="500"/>
        </a:p>
      </dgm:t>
    </dgm:pt>
    <dgm:pt modelId="{EF3FE78A-F12A-4721-859C-CADAD5A28F94}">
      <dgm:prSet phldrT="[Texto]" phldr="1"/>
      <dgm:spPr/>
      <dgm:t>
        <a:bodyPr/>
        <a:lstStyle/>
        <a:p>
          <a:endParaRPr lang="es-CL" sz="500"/>
        </a:p>
      </dgm:t>
    </dgm:pt>
    <dgm:pt modelId="{B00ED093-6355-4EFC-8670-2F01062323DE}" type="parTrans" cxnId="{61AA5440-CFD3-47B4-A622-02BA56945663}">
      <dgm:prSet/>
      <dgm:spPr/>
      <dgm:t>
        <a:bodyPr/>
        <a:lstStyle/>
        <a:p>
          <a:endParaRPr lang="es-CL" sz="500"/>
        </a:p>
      </dgm:t>
    </dgm:pt>
    <dgm:pt modelId="{844BACA5-7271-4341-AB01-9ECB0A4454F7}" type="sibTrans" cxnId="{61AA5440-CFD3-47B4-A622-02BA56945663}">
      <dgm:prSet/>
      <dgm:spPr/>
      <dgm:t>
        <a:bodyPr/>
        <a:lstStyle/>
        <a:p>
          <a:endParaRPr lang="es-CL" sz="500"/>
        </a:p>
      </dgm:t>
    </dgm:pt>
    <dgm:pt modelId="{4725EF9C-B7A9-42FC-AA6E-583F2E6308C2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Clientes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216AF973-F778-48C5-A6D5-EBFA4F23274D}" type="parTrans" cxnId="{CB1242EB-6D2F-4655-AFAB-80980434701F}">
      <dgm:prSet/>
      <dgm:spPr/>
      <dgm:t>
        <a:bodyPr/>
        <a:lstStyle/>
        <a:p>
          <a:endParaRPr lang="es-CL" sz="500"/>
        </a:p>
      </dgm:t>
    </dgm:pt>
    <dgm:pt modelId="{76D462D0-7B2E-46CC-85AE-4F4199B0978F}" type="sibTrans" cxnId="{CB1242EB-6D2F-4655-AFAB-80980434701F}">
      <dgm:prSet/>
      <dgm:spPr/>
      <dgm:t>
        <a:bodyPr/>
        <a:lstStyle/>
        <a:p>
          <a:endParaRPr lang="es-CL" sz="500"/>
        </a:p>
      </dgm:t>
    </dgm:pt>
    <dgm:pt modelId="{0AAB5582-9198-4550-BE4B-6F3CB34FB229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Trabajadores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977B5295-F2E4-40D7-8FC1-1FBD7F95B075}" type="parTrans" cxnId="{7175BF66-F760-4D45-94E5-CD1F24515F3B}">
      <dgm:prSet/>
      <dgm:spPr/>
      <dgm:t>
        <a:bodyPr/>
        <a:lstStyle/>
        <a:p>
          <a:endParaRPr lang="es-CL" sz="500"/>
        </a:p>
      </dgm:t>
    </dgm:pt>
    <dgm:pt modelId="{4B9580FB-788D-490B-856D-9E75D624B594}" type="sibTrans" cxnId="{7175BF66-F760-4D45-94E5-CD1F24515F3B}">
      <dgm:prSet/>
      <dgm:spPr/>
      <dgm:t>
        <a:bodyPr/>
        <a:lstStyle/>
        <a:p>
          <a:endParaRPr lang="es-CL" sz="500"/>
        </a:p>
      </dgm:t>
    </dgm:pt>
    <dgm:pt modelId="{01B30BC8-E72B-4CE0-A068-88BFB329C257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Medioambiente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1184D03B-03FE-4E53-8566-2A022ECE8D09}" type="parTrans" cxnId="{05944D54-FCB8-4C1B-9DEC-5FED033B0EDA}">
      <dgm:prSet/>
      <dgm:spPr/>
      <dgm:t>
        <a:bodyPr/>
        <a:lstStyle/>
        <a:p>
          <a:endParaRPr lang="es-CL" sz="500"/>
        </a:p>
      </dgm:t>
    </dgm:pt>
    <dgm:pt modelId="{8DEEA499-CCB0-409F-9E6F-26546D86BEFD}" type="sibTrans" cxnId="{05944D54-FCB8-4C1B-9DEC-5FED033B0EDA}">
      <dgm:prSet/>
      <dgm:spPr/>
      <dgm:t>
        <a:bodyPr/>
        <a:lstStyle/>
        <a:p>
          <a:endParaRPr lang="es-CL" sz="500"/>
        </a:p>
      </dgm:t>
    </dgm:pt>
    <dgm:pt modelId="{25047921-6CCD-44A4-A59E-2C0696D0F76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Vecinos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DBFCC071-8496-4F96-8FEC-C85B26AFEA27}" type="parTrans" cxnId="{49C2922F-99E8-423C-8236-4763F0B77BFD}">
      <dgm:prSet/>
      <dgm:spPr/>
      <dgm:t>
        <a:bodyPr/>
        <a:lstStyle/>
        <a:p>
          <a:endParaRPr lang="es-CL" sz="500"/>
        </a:p>
      </dgm:t>
    </dgm:pt>
    <dgm:pt modelId="{82178FCD-53EA-4A46-97DF-CDD556086813}" type="sibTrans" cxnId="{49C2922F-99E8-423C-8236-4763F0B77BFD}">
      <dgm:prSet/>
      <dgm:spPr/>
      <dgm:t>
        <a:bodyPr/>
        <a:lstStyle/>
        <a:p>
          <a:endParaRPr lang="es-CL" sz="500"/>
        </a:p>
      </dgm:t>
    </dgm:pt>
    <dgm:pt modelId="{5C328A6E-20AD-48EF-9580-77EA7F4F620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Proveedores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35CD3C5E-EEA5-4188-916B-91AF37A40BDB}" type="parTrans" cxnId="{6A692B75-B983-4E28-B5D7-B85E0A7C64EE}">
      <dgm:prSet/>
      <dgm:spPr/>
      <dgm:t>
        <a:bodyPr/>
        <a:lstStyle/>
        <a:p>
          <a:endParaRPr lang="es-CL" sz="500"/>
        </a:p>
      </dgm:t>
    </dgm:pt>
    <dgm:pt modelId="{FF3F23B1-4780-434E-A681-C5ECA7FDA7BE}" type="sibTrans" cxnId="{6A692B75-B983-4E28-B5D7-B85E0A7C64EE}">
      <dgm:prSet/>
      <dgm:spPr/>
      <dgm:t>
        <a:bodyPr/>
        <a:lstStyle/>
        <a:p>
          <a:endParaRPr lang="es-CL" sz="500"/>
        </a:p>
      </dgm:t>
    </dgm:pt>
    <dgm:pt modelId="{AC8056A9-87D3-4B39-ACFC-271FF84AE032}" type="pres">
      <dgm:prSet presAssocID="{EBA59831-0056-433F-BD92-F1E7C7CB7D5F}" presName="composite" presStyleCnt="0">
        <dgm:presLayoutVars>
          <dgm:chMax val="1"/>
          <dgm:dir/>
          <dgm:resizeHandles val="exact"/>
        </dgm:presLayoutVars>
      </dgm:prSet>
      <dgm:spPr/>
    </dgm:pt>
    <dgm:pt modelId="{70CEFF9C-CF66-4260-8252-526E873720DD}" type="pres">
      <dgm:prSet presAssocID="{EBA59831-0056-433F-BD92-F1E7C7CB7D5F}" presName="radial" presStyleCnt="0">
        <dgm:presLayoutVars>
          <dgm:animLvl val="ctr"/>
        </dgm:presLayoutVars>
      </dgm:prSet>
      <dgm:spPr/>
    </dgm:pt>
    <dgm:pt modelId="{F1D265F6-9E36-4FBD-A15C-4EA3F2BF740C}" type="pres">
      <dgm:prSet presAssocID="{E66D9383-C417-4E49-82EE-2A92457C980B}" presName="centerShape" presStyleLbl="vennNode1" presStyleIdx="0" presStyleCnt="7"/>
      <dgm:spPr/>
    </dgm:pt>
    <dgm:pt modelId="{A38DD59C-CAE3-45A0-821A-B3AA4FB830DD}" type="pres">
      <dgm:prSet presAssocID="{4F2D2FF1-2443-4249-B783-F45939F2F8C5}" presName="node" presStyleLbl="vennNode1" presStyleIdx="1" presStyleCnt="7" custScaleX="103662" custScaleY="103662">
        <dgm:presLayoutVars>
          <dgm:bulletEnabled val="1"/>
        </dgm:presLayoutVars>
      </dgm:prSet>
      <dgm:spPr/>
    </dgm:pt>
    <dgm:pt modelId="{2078EF6C-E297-4C48-9CA8-6526B5F705C7}" type="pres">
      <dgm:prSet presAssocID="{4725EF9C-B7A9-42FC-AA6E-583F2E6308C2}" presName="node" presStyleLbl="vennNode1" presStyleIdx="2" presStyleCnt="7" custScaleX="103662" custScaleY="103662" custRadScaleRad="101376" custRadScaleInc="-145">
        <dgm:presLayoutVars>
          <dgm:bulletEnabled val="1"/>
        </dgm:presLayoutVars>
      </dgm:prSet>
      <dgm:spPr/>
    </dgm:pt>
    <dgm:pt modelId="{0E8780A4-FC65-4103-9427-02CC92BFFFA8}" type="pres">
      <dgm:prSet presAssocID="{0AAB5582-9198-4550-BE4B-6F3CB34FB229}" presName="node" presStyleLbl="vennNode1" presStyleIdx="3" presStyleCnt="7" custScaleX="103662" custScaleY="103662">
        <dgm:presLayoutVars>
          <dgm:bulletEnabled val="1"/>
        </dgm:presLayoutVars>
      </dgm:prSet>
      <dgm:spPr/>
    </dgm:pt>
    <dgm:pt modelId="{52D9F016-C9A7-4CE1-8BA1-513397D57720}" type="pres">
      <dgm:prSet presAssocID="{01B30BC8-E72B-4CE0-A068-88BFB329C257}" presName="node" presStyleLbl="vennNode1" presStyleIdx="4" presStyleCnt="7" custScaleX="103662" custScaleY="103662">
        <dgm:presLayoutVars>
          <dgm:bulletEnabled val="1"/>
        </dgm:presLayoutVars>
      </dgm:prSet>
      <dgm:spPr/>
    </dgm:pt>
    <dgm:pt modelId="{E21310D8-71DA-4786-8B48-8C745F90DDD5}" type="pres">
      <dgm:prSet presAssocID="{25047921-6CCD-44A4-A59E-2C0696D0F766}" presName="node" presStyleLbl="vennNode1" presStyleIdx="5" presStyleCnt="7" custScaleX="103662" custScaleY="103662" custRadScaleRad="105330" custRadScaleInc="-1305">
        <dgm:presLayoutVars>
          <dgm:bulletEnabled val="1"/>
        </dgm:presLayoutVars>
      </dgm:prSet>
      <dgm:spPr/>
    </dgm:pt>
    <dgm:pt modelId="{25B815EC-B94D-4FA1-80E6-F33C59470BB3}" type="pres">
      <dgm:prSet presAssocID="{5C328A6E-20AD-48EF-9580-77EA7F4F6206}" presName="node" presStyleLbl="vennNode1" presStyleIdx="6" presStyleCnt="7" custScaleX="109605" custScaleY="109605">
        <dgm:presLayoutVars>
          <dgm:bulletEnabled val="1"/>
        </dgm:presLayoutVars>
      </dgm:prSet>
      <dgm:spPr/>
    </dgm:pt>
  </dgm:ptLst>
  <dgm:cxnLst>
    <dgm:cxn modelId="{5CA68329-D253-420B-89C8-8CEC54A6C3C2}" type="presOf" srcId="{0AAB5582-9198-4550-BE4B-6F3CB34FB229}" destId="{0E8780A4-FC65-4103-9427-02CC92BFFFA8}" srcOrd="0" destOrd="0" presId="urn:microsoft.com/office/officeart/2005/8/layout/radial3"/>
    <dgm:cxn modelId="{49C2922F-99E8-423C-8236-4763F0B77BFD}" srcId="{E66D9383-C417-4E49-82EE-2A92457C980B}" destId="{25047921-6CCD-44A4-A59E-2C0696D0F766}" srcOrd="4" destOrd="0" parTransId="{DBFCC071-8496-4F96-8FEC-C85B26AFEA27}" sibTransId="{82178FCD-53EA-4A46-97DF-CDD556086813}"/>
    <dgm:cxn modelId="{61AA5440-CFD3-47B4-A622-02BA56945663}" srcId="{AD9F6A38-E94F-46D5-BDE4-D8BB57AC52F4}" destId="{EF3FE78A-F12A-4721-859C-CADAD5A28F94}" srcOrd="1" destOrd="0" parTransId="{B00ED093-6355-4EFC-8670-2F01062323DE}" sibTransId="{844BACA5-7271-4341-AB01-9ECB0A4454F7}"/>
    <dgm:cxn modelId="{66C0F753-6A8C-47A3-A3C1-E39836524B1E}" srcId="{AD9F6A38-E94F-46D5-BDE4-D8BB57AC52F4}" destId="{4055FE4B-985E-43C4-A2F0-5FDD4FF2976D}" srcOrd="0" destOrd="0" parTransId="{BA056EB2-F91C-4814-A906-4B7AE1D966E1}" sibTransId="{BBB10DB2-D279-4F88-889E-5C8C7E194191}"/>
    <dgm:cxn modelId="{05944D54-FCB8-4C1B-9DEC-5FED033B0EDA}" srcId="{E66D9383-C417-4E49-82EE-2A92457C980B}" destId="{01B30BC8-E72B-4CE0-A068-88BFB329C257}" srcOrd="3" destOrd="0" parTransId="{1184D03B-03FE-4E53-8566-2A022ECE8D09}" sibTransId="{8DEEA499-CCB0-409F-9E6F-26546D86BEFD}"/>
    <dgm:cxn modelId="{EA4E8E5C-6E25-4552-B8A0-B67567054768}" type="presOf" srcId="{E66D9383-C417-4E49-82EE-2A92457C980B}" destId="{F1D265F6-9E36-4FBD-A15C-4EA3F2BF740C}" srcOrd="0" destOrd="0" presId="urn:microsoft.com/office/officeart/2005/8/layout/radial3"/>
    <dgm:cxn modelId="{7175BF66-F760-4D45-94E5-CD1F24515F3B}" srcId="{E66D9383-C417-4E49-82EE-2A92457C980B}" destId="{0AAB5582-9198-4550-BE4B-6F3CB34FB229}" srcOrd="2" destOrd="0" parTransId="{977B5295-F2E4-40D7-8FC1-1FBD7F95B075}" sibTransId="{4B9580FB-788D-490B-856D-9E75D624B594}"/>
    <dgm:cxn modelId="{555EF368-75F0-47AE-B1D9-47DDA7B2129A}" type="presOf" srcId="{4F2D2FF1-2443-4249-B783-F45939F2F8C5}" destId="{A38DD59C-CAE3-45A0-821A-B3AA4FB830DD}" srcOrd="0" destOrd="0" presId="urn:microsoft.com/office/officeart/2005/8/layout/radial3"/>
    <dgm:cxn modelId="{9CF36B70-BAAC-4CC9-ABCA-BBE4BCE0A240}" srcId="{EBA59831-0056-433F-BD92-F1E7C7CB7D5F}" destId="{AD9F6A38-E94F-46D5-BDE4-D8BB57AC52F4}" srcOrd="1" destOrd="0" parTransId="{2E8A7863-CE01-4CFC-B551-5B75C1F84126}" sibTransId="{DFFCAB71-0333-460B-BF19-4DCEC4C81100}"/>
    <dgm:cxn modelId="{6A692B75-B983-4E28-B5D7-B85E0A7C64EE}" srcId="{E66D9383-C417-4E49-82EE-2A92457C980B}" destId="{5C328A6E-20AD-48EF-9580-77EA7F4F6206}" srcOrd="5" destOrd="0" parTransId="{35CD3C5E-EEA5-4188-916B-91AF37A40BDB}" sibTransId="{FF3F23B1-4780-434E-A681-C5ECA7FDA7BE}"/>
    <dgm:cxn modelId="{E8674277-EBAC-4EE1-99AC-255B39701A31}" type="presOf" srcId="{5C328A6E-20AD-48EF-9580-77EA7F4F6206}" destId="{25B815EC-B94D-4FA1-80E6-F33C59470BB3}" srcOrd="0" destOrd="0" presId="urn:microsoft.com/office/officeart/2005/8/layout/radial3"/>
    <dgm:cxn modelId="{03E07C80-E039-44A1-8EEE-ECEEE1DA70CF}" srcId="{E66D9383-C417-4E49-82EE-2A92457C980B}" destId="{4F2D2FF1-2443-4249-B783-F45939F2F8C5}" srcOrd="0" destOrd="0" parTransId="{4447EFBE-8BB3-4ED8-A3EC-B4E1973A1749}" sibTransId="{2F5CC583-B07A-401C-9734-415D361BC383}"/>
    <dgm:cxn modelId="{2214F395-0031-4D0D-893F-2A430E881F28}" type="presOf" srcId="{EBA59831-0056-433F-BD92-F1E7C7CB7D5F}" destId="{AC8056A9-87D3-4B39-ACFC-271FF84AE032}" srcOrd="0" destOrd="0" presId="urn:microsoft.com/office/officeart/2005/8/layout/radial3"/>
    <dgm:cxn modelId="{6CAFC4A6-407C-4873-A4F4-67BEC1480B86}" srcId="{EBA59831-0056-433F-BD92-F1E7C7CB7D5F}" destId="{E66D9383-C417-4E49-82EE-2A92457C980B}" srcOrd="0" destOrd="0" parTransId="{4779C8D4-9B62-4C02-86C3-D3133EC6DF5B}" sibTransId="{85D178BF-5D63-4AAE-A493-E700687FC800}"/>
    <dgm:cxn modelId="{E5F992E1-2A5E-44D3-A0A2-AC97568416EA}" type="presOf" srcId="{25047921-6CCD-44A4-A59E-2C0696D0F766}" destId="{E21310D8-71DA-4786-8B48-8C745F90DDD5}" srcOrd="0" destOrd="0" presId="urn:microsoft.com/office/officeart/2005/8/layout/radial3"/>
    <dgm:cxn modelId="{D201E8E9-98EF-47D1-AF7D-3C0D673B296C}" type="presOf" srcId="{4725EF9C-B7A9-42FC-AA6E-583F2E6308C2}" destId="{2078EF6C-E297-4C48-9CA8-6526B5F705C7}" srcOrd="0" destOrd="0" presId="urn:microsoft.com/office/officeart/2005/8/layout/radial3"/>
    <dgm:cxn modelId="{CB1242EB-6D2F-4655-AFAB-80980434701F}" srcId="{E66D9383-C417-4E49-82EE-2A92457C980B}" destId="{4725EF9C-B7A9-42FC-AA6E-583F2E6308C2}" srcOrd="1" destOrd="0" parTransId="{216AF973-F778-48C5-A6D5-EBFA4F23274D}" sibTransId="{76D462D0-7B2E-46CC-85AE-4F4199B0978F}"/>
    <dgm:cxn modelId="{7E1B2EF5-68D0-4057-8DDE-228E94D4C5BC}" type="presOf" srcId="{01B30BC8-E72B-4CE0-A068-88BFB329C257}" destId="{52D9F016-C9A7-4CE1-8BA1-513397D57720}" srcOrd="0" destOrd="0" presId="urn:microsoft.com/office/officeart/2005/8/layout/radial3"/>
    <dgm:cxn modelId="{E96B0C93-CA60-4F6B-AD6F-1273FD54E2C8}" type="presParOf" srcId="{AC8056A9-87D3-4B39-ACFC-271FF84AE032}" destId="{70CEFF9C-CF66-4260-8252-526E873720DD}" srcOrd="0" destOrd="0" presId="urn:microsoft.com/office/officeart/2005/8/layout/radial3"/>
    <dgm:cxn modelId="{3200EF93-A1D8-402D-AB67-C9A630069658}" type="presParOf" srcId="{70CEFF9C-CF66-4260-8252-526E873720DD}" destId="{F1D265F6-9E36-4FBD-A15C-4EA3F2BF740C}" srcOrd="0" destOrd="0" presId="urn:microsoft.com/office/officeart/2005/8/layout/radial3"/>
    <dgm:cxn modelId="{41A11D45-A01D-43B7-AA0F-42A53ACBCA02}" type="presParOf" srcId="{70CEFF9C-CF66-4260-8252-526E873720DD}" destId="{A38DD59C-CAE3-45A0-821A-B3AA4FB830DD}" srcOrd="1" destOrd="0" presId="urn:microsoft.com/office/officeart/2005/8/layout/radial3"/>
    <dgm:cxn modelId="{B5BDEB53-E41F-4E66-816E-A8696F42DE32}" type="presParOf" srcId="{70CEFF9C-CF66-4260-8252-526E873720DD}" destId="{2078EF6C-E297-4C48-9CA8-6526B5F705C7}" srcOrd="2" destOrd="0" presId="urn:microsoft.com/office/officeart/2005/8/layout/radial3"/>
    <dgm:cxn modelId="{41C65E50-8B54-4959-A150-B4465417AB37}" type="presParOf" srcId="{70CEFF9C-CF66-4260-8252-526E873720DD}" destId="{0E8780A4-FC65-4103-9427-02CC92BFFFA8}" srcOrd="3" destOrd="0" presId="urn:microsoft.com/office/officeart/2005/8/layout/radial3"/>
    <dgm:cxn modelId="{3941A2D2-7D7F-484D-ABA2-E24E1454B767}" type="presParOf" srcId="{70CEFF9C-CF66-4260-8252-526E873720DD}" destId="{52D9F016-C9A7-4CE1-8BA1-513397D57720}" srcOrd="4" destOrd="0" presId="urn:microsoft.com/office/officeart/2005/8/layout/radial3"/>
    <dgm:cxn modelId="{4F34656B-0F9D-4228-875A-3F27C141494C}" type="presParOf" srcId="{70CEFF9C-CF66-4260-8252-526E873720DD}" destId="{E21310D8-71DA-4786-8B48-8C745F90DDD5}" srcOrd="5" destOrd="0" presId="urn:microsoft.com/office/officeart/2005/8/layout/radial3"/>
    <dgm:cxn modelId="{563A1934-BFC3-4237-8E29-7CC55ED12401}" type="presParOf" srcId="{70CEFF9C-CF66-4260-8252-526E873720DD}" destId="{25B815EC-B94D-4FA1-80E6-F33C59470BB3}" srcOrd="6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A59831-0056-433F-BD92-F1E7C7CB7D5F}" type="doc">
      <dgm:prSet loTypeId="urn:microsoft.com/office/officeart/2005/8/layout/radial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E66D9383-C417-4E49-82EE-2A92457C980B}">
      <dgm:prSet phldrT="[Texto]" custT="1"/>
      <dgm:spPr>
        <a:ln>
          <a:solidFill>
            <a:schemeClr val="bg1"/>
          </a:solidFill>
        </a:ln>
      </dgm:spPr>
      <dgm:t>
        <a:bodyPr/>
        <a:lstStyle/>
        <a:p>
          <a:r>
            <a:rPr lang="es-MX" sz="900" dirty="0">
              <a:latin typeface="Barlow Semi Condensed Medium" panose="00000606000000000000" pitchFamily="2" charset="0"/>
            </a:rPr>
            <a:t>Empresa</a:t>
          </a:r>
          <a:endParaRPr lang="es-CL" sz="900" dirty="0">
            <a:latin typeface="Barlow Semi Condensed Medium" panose="00000606000000000000" pitchFamily="2" charset="0"/>
          </a:endParaRPr>
        </a:p>
      </dgm:t>
    </dgm:pt>
    <dgm:pt modelId="{4779C8D4-9B62-4C02-86C3-D3133EC6DF5B}" type="parTrans" cxnId="{6CAFC4A6-407C-4873-A4F4-67BEC1480B86}">
      <dgm:prSet/>
      <dgm:spPr/>
      <dgm:t>
        <a:bodyPr/>
        <a:lstStyle/>
        <a:p>
          <a:endParaRPr lang="es-CL" sz="500"/>
        </a:p>
      </dgm:t>
    </dgm:pt>
    <dgm:pt modelId="{85D178BF-5D63-4AAE-A493-E700687FC800}" type="sibTrans" cxnId="{6CAFC4A6-407C-4873-A4F4-67BEC1480B86}">
      <dgm:prSet/>
      <dgm:spPr/>
      <dgm:t>
        <a:bodyPr/>
        <a:lstStyle/>
        <a:p>
          <a:endParaRPr lang="es-CL" sz="500"/>
        </a:p>
      </dgm:t>
    </dgm:pt>
    <dgm:pt modelId="{4F2D2FF1-2443-4249-B783-F45939F2F8C5}">
      <dgm:prSet phldrT="[Texto]" custT="1"/>
      <dgm:spPr>
        <a:solidFill>
          <a:schemeClr val="bg1"/>
        </a:solidFill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solidFill>
                <a:srgbClr val="005CB9"/>
              </a:solidFill>
              <a:latin typeface="Barlow Semi Condensed Medium" panose="00000606000000000000" pitchFamily="2" charset="0"/>
            </a:rPr>
            <a:t>Inversionistas</a:t>
          </a:r>
          <a:endParaRPr lang="es-CL" sz="300" dirty="0">
            <a:solidFill>
              <a:srgbClr val="005CB9"/>
            </a:solidFill>
            <a:latin typeface="Barlow Semi Condensed Medium" panose="00000606000000000000" pitchFamily="2" charset="0"/>
          </a:endParaRPr>
        </a:p>
      </dgm:t>
    </dgm:pt>
    <dgm:pt modelId="{4447EFBE-8BB3-4ED8-A3EC-B4E1973A1749}" type="parTrans" cxnId="{03E07C80-E039-44A1-8EEE-ECEEE1DA70CF}">
      <dgm:prSet/>
      <dgm:spPr/>
      <dgm:t>
        <a:bodyPr/>
        <a:lstStyle/>
        <a:p>
          <a:endParaRPr lang="es-CL" sz="500"/>
        </a:p>
      </dgm:t>
    </dgm:pt>
    <dgm:pt modelId="{2F5CC583-B07A-401C-9734-415D361BC383}" type="sibTrans" cxnId="{03E07C80-E039-44A1-8EEE-ECEEE1DA70CF}">
      <dgm:prSet/>
      <dgm:spPr/>
      <dgm:t>
        <a:bodyPr/>
        <a:lstStyle/>
        <a:p>
          <a:endParaRPr lang="es-CL" sz="500"/>
        </a:p>
      </dgm:t>
    </dgm:pt>
    <dgm:pt modelId="{AD9F6A38-E94F-46D5-BDE4-D8BB57AC52F4}">
      <dgm:prSet phldrT="[Texto]" phldr="1"/>
      <dgm:spPr/>
      <dgm:t>
        <a:bodyPr/>
        <a:lstStyle/>
        <a:p>
          <a:endParaRPr lang="es-CL" sz="500" dirty="0"/>
        </a:p>
      </dgm:t>
    </dgm:pt>
    <dgm:pt modelId="{2E8A7863-CE01-4CFC-B551-5B75C1F84126}" type="parTrans" cxnId="{9CF36B70-BAAC-4CC9-ABCA-BBE4BCE0A240}">
      <dgm:prSet/>
      <dgm:spPr/>
      <dgm:t>
        <a:bodyPr/>
        <a:lstStyle/>
        <a:p>
          <a:endParaRPr lang="es-CL" sz="500"/>
        </a:p>
      </dgm:t>
    </dgm:pt>
    <dgm:pt modelId="{DFFCAB71-0333-460B-BF19-4DCEC4C81100}" type="sibTrans" cxnId="{9CF36B70-BAAC-4CC9-ABCA-BBE4BCE0A240}">
      <dgm:prSet/>
      <dgm:spPr/>
      <dgm:t>
        <a:bodyPr/>
        <a:lstStyle/>
        <a:p>
          <a:endParaRPr lang="es-CL" sz="500"/>
        </a:p>
      </dgm:t>
    </dgm:pt>
    <dgm:pt modelId="{4055FE4B-985E-43C4-A2F0-5FDD4FF2976D}">
      <dgm:prSet phldrT="[Texto]" phldr="1"/>
      <dgm:spPr/>
      <dgm:t>
        <a:bodyPr/>
        <a:lstStyle/>
        <a:p>
          <a:endParaRPr lang="es-CL" sz="500"/>
        </a:p>
      </dgm:t>
    </dgm:pt>
    <dgm:pt modelId="{BA056EB2-F91C-4814-A906-4B7AE1D966E1}" type="parTrans" cxnId="{66C0F753-6A8C-47A3-A3C1-E39836524B1E}">
      <dgm:prSet/>
      <dgm:spPr/>
      <dgm:t>
        <a:bodyPr/>
        <a:lstStyle/>
        <a:p>
          <a:endParaRPr lang="es-CL" sz="500"/>
        </a:p>
      </dgm:t>
    </dgm:pt>
    <dgm:pt modelId="{BBB10DB2-D279-4F88-889E-5C8C7E194191}" type="sibTrans" cxnId="{66C0F753-6A8C-47A3-A3C1-E39836524B1E}">
      <dgm:prSet/>
      <dgm:spPr/>
      <dgm:t>
        <a:bodyPr/>
        <a:lstStyle/>
        <a:p>
          <a:endParaRPr lang="es-CL" sz="500"/>
        </a:p>
      </dgm:t>
    </dgm:pt>
    <dgm:pt modelId="{EF3FE78A-F12A-4721-859C-CADAD5A28F94}">
      <dgm:prSet phldrT="[Texto]" phldr="1"/>
      <dgm:spPr/>
      <dgm:t>
        <a:bodyPr/>
        <a:lstStyle/>
        <a:p>
          <a:endParaRPr lang="es-CL" sz="500"/>
        </a:p>
      </dgm:t>
    </dgm:pt>
    <dgm:pt modelId="{B00ED093-6355-4EFC-8670-2F01062323DE}" type="parTrans" cxnId="{61AA5440-CFD3-47B4-A622-02BA56945663}">
      <dgm:prSet/>
      <dgm:spPr/>
      <dgm:t>
        <a:bodyPr/>
        <a:lstStyle/>
        <a:p>
          <a:endParaRPr lang="es-CL" sz="500"/>
        </a:p>
      </dgm:t>
    </dgm:pt>
    <dgm:pt modelId="{844BACA5-7271-4341-AB01-9ECB0A4454F7}" type="sibTrans" cxnId="{61AA5440-CFD3-47B4-A622-02BA56945663}">
      <dgm:prSet/>
      <dgm:spPr/>
      <dgm:t>
        <a:bodyPr/>
        <a:lstStyle/>
        <a:p>
          <a:endParaRPr lang="es-CL" sz="500"/>
        </a:p>
      </dgm:t>
    </dgm:pt>
    <dgm:pt modelId="{4725EF9C-B7A9-42FC-AA6E-583F2E6308C2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Clientes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216AF973-F778-48C5-A6D5-EBFA4F23274D}" type="parTrans" cxnId="{CB1242EB-6D2F-4655-AFAB-80980434701F}">
      <dgm:prSet/>
      <dgm:spPr/>
      <dgm:t>
        <a:bodyPr/>
        <a:lstStyle/>
        <a:p>
          <a:endParaRPr lang="es-CL" sz="500"/>
        </a:p>
      </dgm:t>
    </dgm:pt>
    <dgm:pt modelId="{76D462D0-7B2E-46CC-85AE-4F4199B0978F}" type="sibTrans" cxnId="{CB1242EB-6D2F-4655-AFAB-80980434701F}">
      <dgm:prSet/>
      <dgm:spPr/>
      <dgm:t>
        <a:bodyPr/>
        <a:lstStyle/>
        <a:p>
          <a:endParaRPr lang="es-CL" sz="500"/>
        </a:p>
      </dgm:t>
    </dgm:pt>
    <dgm:pt modelId="{0AAB5582-9198-4550-BE4B-6F3CB34FB229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Trabajadores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977B5295-F2E4-40D7-8FC1-1FBD7F95B075}" type="parTrans" cxnId="{7175BF66-F760-4D45-94E5-CD1F24515F3B}">
      <dgm:prSet/>
      <dgm:spPr/>
      <dgm:t>
        <a:bodyPr/>
        <a:lstStyle/>
        <a:p>
          <a:endParaRPr lang="es-CL" sz="500"/>
        </a:p>
      </dgm:t>
    </dgm:pt>
    <dgm:pt modelId="{4B9580FB-788D-490B-856D-9E75D624B594}" type="sibTrans" cxnId="{7175BF66-F760-4D45-94E5-CD1F24515F3B}">
      <dgm:prSet/>
      <dgm:spPr/>
      <dgm:t>
        <a:bodyPr/>
        <a:lstStyle/>
        <a:p>
          <a:endParaRPr lang="es-CL" sz="500"/>
        </a:p>
      </dgm:t>
    </dgm:pt>
    <dgm:pt modelId="{01B30BC8-E72B-4CE0-A068-88BFB329C257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Medioambiente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1184D03B-03FE-4E53-8566-2A022ECE8D09}" type="parTrans" cxnId="{05944D54-FCB8-4C1B-9DEC-5FED033B0EDA}">
      <dgm:prSet/>
      <dgm:spPr/>
      <dgm:t>
        <a:bodyPr/>
        <a:lstStyle/>
        <a:p>
          <a:endParaRPr lang="es-CL" sz="500"/>
        </a:p>
      </dgm:t>
    </dgm:pt>
    <dgm:pt modelId="{8DEEA499-CCB0-409F-9E6F-26546D86BEFD}" type="sibTrans" cxnId="{05944D54-FCB8-4C1B-9DEC-5FED033B0EDA}">
      <dgm:prSet/>
      <dgm:spPr/>
      <dgm:t>
        <a:bodyPr/>
        <a:lstStyle/>
        <a:p>
          <a:endParaRPr lang="es-CL" sz="500"/>
        </a:p>
      </dgm:t>
    </dgm:pt>
    <dgm:pt modelId="{25047921-6CCD-44A4-A59E-2C0696D0F76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Vecinos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DBFCC071-8496-4F96-8FEC-C85B26AFEA27}" type="parTrans" cxnId="{49C2922F-99E8-423C-8236-4763F0B77BFD}">
      <dgm:prSet/>
      <dgm:spPr/>
      <dgm:t>
        <a:bodyPr/>
        <a:lstStyle/>
        <a:p>
          <a:endParaRPr lang="es-CL" sz="500"/>
        </a:p>
      </dgm:t>
    </dgm:pt>
    <dgm:pt modelId="{82178FCD-53EA-4A46-97DF-CDD556086813}" type="sibTrans" cxnId="{49C2922F-99E8-423C-8236-4763F0B77BFD}">
      <dgm:prSet/>
      <dgm:spPr/>
      <dgm:t>
        <a:bodyPr/>
        <a:lstStyle/>
        <a:p>
          <a:endParaRPr lang="es-CL" sz="500"/>
        </a:p>
      </dgm:t>
    </dgm:pt>
    <dgm:pt modelId="{5C328A6E-20AD-48EF-9580-77EA7F4F620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Proveedores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35CD3C5E-EEA5-4188-916B-91AF37A40BDB}" type="parTrans" cxnId="{6A692B75-B983-4E28-B5D7-B85E0A7C64EE}">
      <dgm:prSet/>
      <dgm:spPr/>
      <dgm:t>
        <a:bodyPr/>
        <a:lstStyle/>
        <a:p>
          <a:endParaRPr lang="es-CL" sz="500"/>
        </a:p>
      </dgm:t>
    </dgm:pt>
    <dgm:pt modelId="{FF3F23B1-4780-434E-A681-C5ECA7FDA7BE}" type="sibTrans" cxnId="{6A692B75-B983-4E28-B5D7-B85E0A7C64EE}">
      <dgm:prSet/>
      <dgm:spPr/>
      <dgm:t>
        <a:bodyPr/>
        <a:lstStyle/>
        <a:p>
          <a:endParaRPr lang="es-CL" sz="500"/>
        </a:p>
      </dgm:t>
    </dgm:pt>
    <dgm:pt modelId="{AC8056A9-87D3-4B39-ACFC-271FF84AE032}" type="pres">
      <dgm:prSet presAssocID="{EBA59831-0056-433F-BD92-F1E7C7CB7D5F}" presName="composite" presStyleCnt="0">
        <dgm:presLayoutVars>
          <dgm:chMax val="1"/>
          <dgm:dir/>
          <dgm:resizeHandles val="exact"/>
        </dgm:presLayoutVars>
      </dgm:prSet>
      <dgm:spPr/>
    </dgm:pt>
    <dgm:pt modelId="{70CEFF9C-CF66-4260-8252-526E873720DD}" type="pres">
      <dgm:prSet presAssocID="{EBA59831-0056-433F-BD92-F1E7C7CB7D5F}" presName="radial" presStyleCnt="0">
        <dgm:presLayoutVars>
          <dgm:animLvl val="ctr"/>
        </dgm:presLayoutVars>
      </dgm:prSet>
      <dgm:spPr/>
    </dgm:pt>
    <dgm:pt modelId="{F1D265F6-9E36-4FBD-A15C-4EA3F2BF740C}" type="pres">
      <dgm:prSet presAssocID="{E66D9383-C417-4E49-82EE-2A92457C980B}" presName="centerShape" presStyleLbl="vennNode1" presStyleIdx="0" presStyleCnt="7"/>
      <dgm:spPr/>
    </dgm:pt>
    <dgm:pt modelId="{A38DD59C-CAE3-45A0-821A-B3AA4FB830DD}" type="pres">
      <dgm:prSet presAssocID="{4F2D2FF1-2443-4249-B783-F45939F2F8C5}" presName="node" presStyleLbl="vennNode1" presStyleIdx="1" presStyleCnt="7" custScaleX="103662" custScaleY="103662">
        <dgm:presLayoutVars>
          <dgm:bulletEnabled val="1"/>
        </dgm:presLayoutVars>
      </dgm:prSet>
      <dgm:spPr/>
    </dgm:pt>
    <dgm:pt modelId="{2078EF6C-E297-4C48-9CA8-6526B5F705C7}" type="pres">
      <dgm:prSet presAssocID="{4725EF9C-B7A9-42FC-AA6E-583F2E6308C2}" presName="node" presStyleLbl="vennNode1" presStyleIdx="2" presStyleCnt="7" custScaleX="103662" custScaleY="103662" custRadScaleRad="101376" custRadScaleInc="-145">
        <dgm:presLayoutVars>
          <dgm:bulletEnabled val="1"/>
        </dgm:presLayoutVars>
      </dgm:prSet>
      <dgm:spPr/>
    </dgm:pt>
    <dgm:pt modelId="{0E8780A4-FC65-4103-9427-02CC92BFFFA8}" type="pres">
      <dgm:prSet presAssocID="{0AAB5582-9198-4550-BE4B-6F3CB34FB229}" presName="node" presStyleLbl="vennNode1" presStyleIdx="3" presStyleCnt="7" custScaleX="103662" custScaleY="103662">
        <dgm:presLayoutVars>
          <dgm:bulletEnabled val="1"/>
        </dgm:presLayoutVars>
      </dgm:prSet>
      <dgm:spPr/>
    </dgm:pt>
    <dgm:pt modelId="{52D9F016-C9A7-4CE1-8BA1-513397D57720}" type="pres">
      <dgm:prSet presAssocID="{01B30BC8-E72B-4CE0-A068-88BFB329C257}" presName="node" presStyleLbl="vennNode1" presStyleIdx="4" presStyleCnt="7" custScaleX="103662" custScaleY="103662">
        <dgm:presLayoutVars>
          <dgm:bulletEnabled val="1"/>
        </dgm:presLayoutVars>
      </dgm:prSet>
      <dgm:spPr/>
    </dgm:pt>
    <dgm:pt modelId="{E21310D8-71DA-4786-8B48-8C745F90DDD5}" type="pres">
      <dgm:prSet presAssocID="{25047921-6CCD-44A4-A59E-2C0696D0F766}" presName="node" presStyleLbl="vennNode1" presStyleIdx="5" presStyleCnt="7" custScaleX="103662" custScaleY="103662" custRadScaleRad="105330" custRadScaleInc="-1305">
        <dgm:presLayoutVars>
          <dgm:bulletEnabled val="1"/>
        </dgm:presLayoutVars>
      </dgm:prSet>
      <dgm:spPr/>
    </dgm:pt>
    <dgm:pt modelId="{25B815EC-B94D-4FA1-80E6-F33C59470BB3}" type="pres">
      <dgm:prSet presAssocID="{5C328A6E-20AD-48EF-9580-77EA7F4F6206}" presName="node" presStyleLbl="vennNode1" presStyleIdx="6" presStyleCnt="7" custScaleX="109605" custScaleY="109605">
        <dgm:presLayoutVars>
          <dgm:bulletEnabled val="1"/>
        </dgm:presLayoutVars>
      </dgm:prSet>
      <dgm:spPr/>
    </dgm:pt>
  </dgm:ptLst>
  <dgm:cxnLst>
    <dgm:cxn modelId="{5CA68329-D253-420B-89C8-8CEC54A6C3C2}" type="presOf" srcId="{0AAB5582-9198-4550-BE4B-6F3CB34FB229}" destId="{0E8780A4-FC65-4103-9427-02CC92BFFFA8}" srcOrd="0" destOrd="0" presId="urn:microsoft.com/office/officeart/2005/8/layout/radial3"/>
    <dgm:cxn modelId="{49C2922F-99E8-423C-8236-4763F0B77BFD}" srcId="{E66D9383-C417-4E49-82EE-2A92457C980B}" destId="{25047921-6CCD-44A4-A59E-2C0696D0F766}" srcOrd="4" destOrd="0" parTransId="{DBFCC071-8496-4F96-8FEC-C85B26AFEA27}" sibTransId="{82178FCD-53EA-4A46-97DF-CDD556086813}"/>
    <dgm:cxn modelId="{61AA5440-CFD3-47B4-A622-02BA56945663}" srcId="{AD9F6A38-E94F-46D5-BDE4-D8BB57AC52F4}" destId="{EF3FE78A-F12A-4721-859C-CADAD5A28F94}" srcOrd="1" destOrd="0" parTransId="{B00ED093-6355-4EFC-8670-2F01062323DE}" sibTransId="{844BACA5-7271-4341-AB01-9ECB0A4454F7}"/>
    <dgm:cxn modelId="{66C0F753-6A8C-47A3-A3C1-E39836524B1E}" srcId="{AD9F6A38-E94F-46D5-BDE4-D8BB57AC52F4}" destId="{4055FE4B-985E-43C4-A2F0-5FDD4FF2976D}" srcOrd="0" destOrd="0" parTransId="{BA056EB2-F91C-4814-A906-4B7AE1D966E1}" sibTransId="{BBB10DB2-D279-4F88-889E-5C8C7E194191}"/>
    <dgm:cxn modelId="{05944D54-FCB8-4C1B-9DEC-5FED033B0EDA}" srcId="{E66D9383-C417-4E49-82EE-2A92457C980B}" destId="{01B30BC8-E72B-4CE0-A068-88BFB329C257}" srcOrd="3" destOrd="0" parTransId="{1184D03B-03FE-4E53-8566-2A022ECE8D09}" sibTransId="{8DEEA499-CCB0-409F-9E6F-26546D86BEFD}"/>
    <dgm:cxn modelId="{EA4E8E5C-6E25-4552-B8A0-B67567054768}" type="presOf" srcId="{E66D9383-C417-4E49-82EE-2A92457C980B}" destId="{F1D265F6-9E36-4FBD-A15C-4EA3F2BF740C}" srcOrd="0" destOrd="0" presId="urn:microsoft.com/office/officeart/2005/8/layout/radial3"/>
    <dgm:cxn modelId="{7175BF66-F760-4D45-94E5-CD1F24515F3B}" srcId="{E66D9383-C417-4E49-82EE-2A92457C980B}" destId="{0AAB5582-9198-4550-BE4B-6F3CB34FB229}" srcOrd="2" destOrd="0" parTransId="{977B5295-F2E4-40D7-8FC1-1FBD7F95B075}" sibTransId="{4B9580FB-788D-490B-856D-9E75D624B594}"/>
    <dgm:cxn modelId="{555EF368-75F0-47AE-B1D9-47DDA7B2129A}" type="presOf" srcId="{4F2D2FF1-2443-4249-B783-F45939F2F8C5}" destId="{A38DD59C-CAE3-45A0-821A-B3AA4FB830DD}" srcOrd="0" destOrd="0" presId="urn:microsoft.com/office/officeart/2005/8/layout/radial3"/>
    <dgm:cxn modelId="{9CF36B70-BAAC-4CC9-ABCA-BBE4BCE0A240}" srcId="{EBA59831-0056-433F-BD92-F1E7C7CB7D5F}" destId="{AD9F6A38-E94F-46D5-BDE4-D8BB57AC52F4}" srcOrd="1" destOrd="0" parTransId="{2E8A7863-CE01-4CFC-B551-5B75C1F84126}" sibTransId="{DFFCAB71-0333-460B-BF19-4DCEC4C81100}"/>
    <dgm:cxn modelId="{6A692B75-B983-4E28-B5D7-B85E0A7C64EE}" srcId="{E66D9383-C417-4E49-82EE-2A92457C980B}" destId="{5C328A6E-20AD-48EF-9580-77EA7F4F6206}" srcOrd="5" destOrd="0" parTransId="{35CD3C5E-EEA5-4188-916B-91AF37A40BDB}" sibTransId="{FF3F23B1-4780-434E-A681-C5ECA7FDA7BE}"/>
    <dgm:cxn modelId="{E8674277-EBAC-4EE1-99AC-255B39701A31}" type="presOf" srcId="{5C328A6E-20AD-48EF-9580-77EA7F4F6206}" destId="{25B815EC-B94D-4FA1-80E6-F33C59470BB3}" srcOrd="0" destOrd="0" presId="urn:microsoft.com/office/officeart/2005/8/layout/radial3"/>
    <dgm:cxn modelId="{03E07C80-E039-44A1-8EEE-ECEEE1DA70CF}" srcId="{E66D9383-C417-4E49-82EE-2A92457C980B}" destId="{4F2D2FF1-2443-4249-B783-F45939F2F8C5}" srcOrd="0" destOrd="0" parTransId="{4447EFBE-8BB3-4ED8-A3EC-B4E1973A1749}" sibTransId="{2F5CC583-B07A-401C-9734-415D361BC383}"/>
    <dgm:cxn modelId="{2214F395-0031-4D0D-893F-2A430E881F28}" type="presOf" srcId="{EBA59831-0056-433F-BD92-F1E7C7CB7D5F}" destId="{AC8056A9-87D3-4B39-ACFC-271FF84AE032}" srcOrd="0" destOrd="0" presId="urn:microsoft.com/office/officeart/2005/8/layout/radial3"/>
    <dgm:cxn modelId="{6CAFC4A6-407C-4873-A4F4-67BEC1480B86}" srcId="{EBA59831-0056-433F-BD92-F1E7C7CB7D5F}" destId="{E66D9383-C417-4E49-82EE-2A92457C980B}" srcOrd="0" destOrd="0" parTransId="{4779C8D4-9B62-4C02-86C3-D3133EC6DF5B}" sibTransId="{85D178BF-5D63-4AAE-A493-E700687FC800}"/>
    <dgm:cxn modelId="{E5F992E1-2A5E-44D3-A0A2-AC97568416EA}" type="presOf" srcId="{25047921-6CCD-44A4-A59E-2C0696D0F766}" destId="{E21310D8-71DA-4786-8B48-8C745F90DDD5}" srcOrd="0" destOrd="0" presId="urn:microsoft.com/office/officeart/2005/8/layout/radial3"/>
    <dgm:cxn modelId="{D201E8E9-98EF-47D1-AF7D-3C0D673B296C}" type="presOf" srcId="{4725EF9C-B7A9-42FC-AA6E-583F2E6308C2}" destId="{2078EF6C-E297-4C48-9CA8-6526B5F705C7}" srcOrd="0" destOrd="0" presId="urn:microsoft.com/office/officeart/2005/8/layout/radial3"/>
    <dgm:cxn modelId="{CB1242EB-6D2F-4655-AFAB-80980434701F}" srcId="{E66D9383-C417-4E49-82EE-2A92457C980B}" destId="{4725EF9C-B7A9-42FC-AA6E-583F2E6308C2}" srcOrd="1" destOrd="0" parTransId="{216AF973-F778-48C5-A6D5-EBFA4F23274D}" sibTransId="{76D462D0-7B2E-46CC-85AE-4F4199B0978F}"/>
    <dgm:cxn modelId="{7E1B2EF5-68D0-4057-8DDE-228E94D4C5BC}" type="presOf" srcId="{01B30BC8-E72B-4CE0-A068-88BFB329C257}" destId="{52D9F016-C9A7-4CE1-8BA1-513397D57720}" srcOrd="0" destOrd="0" presId="urn:microsoft.com/office/officeart/2005/8/layout/radial3"/>
    <dgm:cxn modelId="{E96B0C93-CA60-4F6B-AD6F-1273FD54E2C8}" type="presParOf" srcId="{AC8056A9-87D3-4B39-ACFC-271FF84AE032}" destId="{70CEFF9C-CF66-4260-8252-526E873720DD}" srcOrd="0" destOrd="0" presId="urn:microsoft.com/office/officeart/2005/8/layout/radial3"/>
    <dgm:cxn modelId="{3200EF93-A1D8-402D-AB67-C9A630069658}" type="presParOf" srcId="{70CEFF9C-CF66-4260-8252-526E873720DD}" destId="{F1D265F6-9E36-4FBD-A15C-4EA3F2BF740C}" srcOrd="0" destOrd="0" presId="urn:microsoft.com/office/officeart/2005/8/layout/radial3"/>
    <dgm:cxn modelId="{41A11D45-A01D-43B7-AA0F-42A53ACBCA02}" type="presParOf" srcId="{70CEFF9C-CF66-4260-8252-526E873720DD}" destId="{A38DD59C-CAE3-45A0-821A-B3AA4FB830DD}" srcOrd="1" destOrd="0" presId="urn:microsoft.com/office/officeart/2005/8/layout/radial3"/>
    <dgm:cxn modelId="{B5BDEB53-E41F-4E66-816E-A8696F42DE32}" type="presParOf" srcId="{70CEFF9C-CF66-4260-8252-526E873720DD}" destId="{2078EF6C-E297-4C48-9CA8-6526B5F705C7}" srcOrd="2" destOrd="0" presId="urn:microsoft.com/office/officeart/2005/8/layout/radial3"/>
    <dgm:cxn modelId="{41C65E50-8B54-4959-A150-B4465417AB37}" type="presParOf" srcId="{70CEFF9C-CF66-4260-8252-526E873720DD}" destId="{0E8780A4-FC65-4103-9427-02CC92BFFFA8}" srcOrd="3" destOrd="0" presId="urn:microsoft.com/office/officeart/2005/8/layout/radial3"/>
    <dgm:cxn modelId="{3941A2D2-7D7F-484D-ABA2-E24E1454B767}" type="presParOf" srcId="{70CEFF9C-CF66-4260-8252-526E873720DD}" destId="{52D9F016-C9A7-4CE1-8BA1-513397D57720}" srcOrd="4" destOrd="0" presId="urn:microsoft.com/office/officeart/2005/8/layout/radial3"/>
    <dgm:cxn modelId="{4F34656B-0F9D-4228-875A-3F27C141494C}" type="presParOf" srcId="{70CEFF9C-CF66-4260-8252-526E873720DD}" destId="{E21310D8-71DA-4786-8B48-8C745F90DDD5}" srcOrd="5" destOrd="0" presId="urn:microsoft.com/office/officeart/2005/8/layout/radial3"/>
    <dgm:cxn modelId="{563A1934-BFC3-4237-8E29-7CC55ED12401}" type="presParOf" srcId="{70CEFF9C-CF66-4260-8252-526E873720DD}" destId="{25B815EC-B94D-4FA1-80E6-F33C59470BB3}" srcOrd="6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A59831-0056-433F-BD92-F1E7C7CB7D5F}" type="doc">
      <dgm:prSet loTypeId="urn:microsoft.com/office/officeart/2005/8/layout/radial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E66D9383-C417-4E49-82EE-2A92457C980B}">
      <dgm:prSet phldrT="[Texto]" custT="1"/>
      <dgm:spPr>
        <a:ln>
          <a:solidFill>
            <a:schemeClr val="bg1"/>
          </a:solidFill>
        </a:ln>
      </dgm:spPr>
      <dgm:t>
        <a:bodyPr/>
        <a:lstStyle/>
        <a:p>
          <a:r>
            <a:rPr lang="es-MX" sz="900" dirty="0">
              <a:latin typeface="Barlow Semi Condensed Medium" panose="00000606000000000000" pitchFamily="2" charset="0"/>
            </a:rPr>
            <a:t>Empresa</a:t>
          </a:r>
          <a:endParaRPr lang="es-CL" sz="900" dirty="0">
            <a:latin typeface="Barlow Semi Condensed Medium" panose="00000606000000000000" pitchFamily="2" charset="0"/>
          </a:endParaRPr>
        </a:p>
      </dgm:t>
    </dgm:pt>
    <dgm:pt modelId="{4779C8D4-9B62-4C02-86C3-D3133EC6DF5B}" type="parTrans" cxnId="{6CAFC4A6-407C-4873-A4F4-67BEC1480B86}">
      <dgm:prSet/>
      <dgm:spPr/>
      <dgm:t>
        <a:bodyPr/>
        <a:lstStyle/>
        <a:p>
          <a:endParaRPr lang="es-CL" sz="500"/>
        </a:p>
      </dgm:t>
    </dgm:pt>
    <dgm:pt modelId="{85D178BF-5D63-4AAE-A493-E700687FC800}" type="sibTrans" cxnId="{6CAFC4A6-407C-4873-A4F4-67BEC1480B86}">
      <dgm:prSet/>
      <dgm:spPr/>
      <dgm:t>
        <a:bodyPr/>
        <a:lstStyle/>
        <a:p>
          <a:endParaRPr lang="es-CL" sz="500"/>
        </a:p>
      </dgm:t>
    </dgm:pt>
    <dgm:pt modelId="{4F2D2FF1-2443-4249-B783-F45939F2F8C5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4447EFBE-8BB3-4ED8-A3EC-B4E1973A1749}" type="parTrans" cxnId="{03E07C80-E039-44A1-8EEE-ECEEE1DA70CF}">
      <dgm:prSet/>
      <dgm:spPr/>
      <dgm:t>
        <a:bodyPr/>
        <a:lstStyle/>
        <a:p>
          <a:endParaRPr lang="es-CL" sz="500"/>
        </a:p>
      </dgm:t>
    </dgm:pt>
    <dgm:pt modelId="{2F5CC583-B07A-401C-9734-415D361BC383}" type="sibTrans" cxnId="{03E07C80-E039-44A1-8EEE-ECEEE1DA70CF}">
      <dgm:prSet/>
      <dgm:spPr/>
      <dgm:t>
        <a:bodyPr/>
        <a:lstStyle/>
        <a:p>
          <a:endParaRPr lang="es-CL" sz="500"/>
        </a:p>
      </dgm:t>
    </dgm:pt>
    <dgm:pt modelId="{AD9F6A38-E94F-46D5-BDE4-D8BB57AC52F4}">
      <dgm:prSet phldrT="[Texto]" phldr="1"/>
      <dgm:spPr/>
      <dgm:t>
        <a:bodyPr/>
        <a:lstStyle/>
        <a:p>
          <a:endParaRPr lang="es-CL" sz="500" dirty="0"/>
        </a:p>
      </dgm:t>
    </dgm:pt>
    <dgm:pt modelId="{2E8A7863-CE01-4CFC-B551-5B75C1F84126}" type="parTrans" cxnId="{9CF36B70-BAAC-4CC9-ABCA-BBE4BCE0A240}">
      <dgm:prSet/>
      <dgm:spPr/>
      <dgm:t>
        <a:bodyPr/>
        <a:lstStyle/>
        <a:p>
          <a:endParaRPr lang="es-CL" sz="500"/>
        </a:p>
      </dgm:t>
    </dgm:pt>
    <dgm:pt modelId="{DFFCAB71-0333-460B-BF19-4DCEC4C81100}" type="sibTrans" cxnId="{9CF36B70-BAAC-4CC9-ABCA-BBE4BCE0A240}">
      <dgm:prSet/>
      <dgm:spPr/>
      <dgm:t>
        <a:bodyPr/>
        <a:lstStyle/>
        <a:p>
          <a:endParaRPr lang="es-CL" sz="500"/>
        </a:p>
      </dgm:t>
    </dgm:pt>
    <dgm:pt modelId="{4055FE4B-985E-43C4-A2F0-5FDD4FF2976D}">
      <dgm:prSet phldrT="[Texto]" phldr="1"/>
      <dgm:spPr/>
      <dgm:t>
        <a:bodyPr/>
        <a:lstStyle/>
        <a:p>
          <a:endParaRPr lang="es-CL" sz="500"/>
        </a:p>
      </dgm:t>
    </dgm:pt>
    <dgm:pt modelId="{BA056EB2-F91C-4814-A906-4B7AE1D966E1}" type="parTrans" cxnId="{66C0F753-6A8C-47A3-A3C1-E39836524B1E}">
      <dgm:prSet/>
      <dgm:spPr/>
      <dgm:t>
        <a:bodyPr/>
        <a:lstStyle/>
        <a:p>
          <a:endParaRPr lang="es-CL" sz="500"/>
        </a:p>
      </dgm:t>
    </dgm:pt>
    <dgm:pt modelId="{BBB10DB2-D279-4F88-889E-5C8C7E194191}" type="sibTrans" cxnId="{66C0F753-6A8C-47A3-A3C1-E39836524B1E}">
      <dgm:prSet/>
      <dgm:spPr/>
      <dgm:t>
        <a:bodyPr/>
        <a:lstStyle/>
        <a:p>
          <a:endParaRPr lang="es-CL" sz="500"/>
        </a:p>
      </dgm:t>
    </dgm:pt>
    <dgm:pt modelId="{EF3FE78A-F12A-4721-859C-CADAD5A28F94}">
      <dgm:prSet phldrT="[Texto]" phldr="1"/>
      <dgm:spPr/>
      <dgm:t>
        <a:bodyPr/>
        <a:lstStyle/>
        <a:p>
          <a:endParaRPr lang="es-CL" sz="500"/>
        </a:p>
      </dgm:t>
    </dgm:pt>
    <dgm:pt modelId="{B00ED093-6355-4EFC-8670-2F01062323DE}" type="parTrans" cxnId="{61AA5440-CFD3-47B4-A622-02BA56945663}">
      <dgm:prSet/>
      <dgm:spPr/>
      <dgm:t>
        <a:bodyPr/>
        <a:lstStyle/>
        <a:p>
          <a:endParaRPr lang="es-CL" sz="500"/>
        </a:p>
      </dgm:t>
    </dgm:pt>
    <dgm:pt modelId="{844BACA5-7271-4341-AB01-9ECB0A4454F7}" type="sibTrans" cxnId="{61AA5440-CFD3-47B4-A622-02BA56945663}">
      <dgm:prSet/>
      <dgm:spPr/>
      <dgm:t>
        <a:bodyPr/>
        <a:lstStyle/>
        <a:p>
          <a:endParaRPr lang="es-CL" sz="500"/>
        </a:p>
      </dgm:t>
    </dgm:pt>
    <dgm:pt modelId="{4725EF9C-B7A9-42FC-AA6E-583F2E6308C2}">
      <dgm:prSet phldrT="[Texto]" custT="1"/>
      <dgm:spPr>
        <a:solidFill>
          <a:schemeClr val="bg1"/>
        </a:solidFill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solidFill>
                <a:srgbClr val="005CB9"/>
              </a:solidFill>
              <a:latin typeface="Barlow Semi Condensed Medium" panose="00000606000000000000" pitchFamily="2" charset="0"/>
            </a:rPr>
            <a:t>Clientes</a:t>
          </a:r>
          <a:endParaRPr lang="es-CL" sz="300" dirty="0">
            <a:solidFill>
              <a:srgbClr val="005CB9"/>
            </a:solidFill>
            <a:latin typeface="Barlow Semi Condensed Medium" panose="00000606000000000000" pitchFamily="2" charset="0"/>
          </a:endParaRPr>
        </a:p>
      </dgm:t>
    </dgm:pt>
    <dgm:pt modelId="{216AF973-F778-48C5-A6D5-EBFA4F23274D}" type="parTrans" cxnId="{CB1242EB-6D2F-4655-AFAB-80980434701F}">
      <dgm:prSet/>
      <dgm:spPr/>
      <dgm:t>
        <a:bodyPr/>
        <a:lstStyle/>
        <a:p>
          <a:endParaRPr lang="es-CL" sz="500"/>
        </a:p>
      </dgm:t>
    </dgm:pt>
    <dgm:pt modelId="{76D462D0-7B2E-46CC-85AE-4F4199B0978F}" type="sibTrans" cxnId="{CB1242EB-6D2F-4655-AFAB-80980434701F}">
      <dgm:prSet/>
      <dgm:spPr/>
      <dgm:t>
        <a:bodyPr/>
        <a:lstStyle/>
        <a:p>
          <a:endParaRPr lang="es-CL" sz="500"/>
        </a:p>
      </dgm:t>
    </dgm:pt>
    <dgm:pt modelId="{0AAB5582-9198-4550-BE4B-6F3CB34FB229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Trabajadores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977B5295-F2E4-40D7-8FC1-1FBD7F95B075}" type="parTrans" cxnId="{7175BF66-F760-4D45-94E5-CD1F24515F3B}">
      <dgm:prSet/>
      <dgm:spPr/>
      <dgm:t>
        <a:bodyPr/>
        <a:lstStyle/>
        <a:p>
          <a:endParaRPr lang="es-CL" sz="500"/>
        </a:p>
      </dgm:t>
    </dgm:pt>
    <dgm:pt modelId="{4B9580FB-788D-490B-856D-9E75D624B594}" type="sibTrans" cxnId="{7175BF66-F760-4D45-94E5-CD1F24515F3B}">
      <dgm:prSet/>
      <dgm:spPr/>
      <dgm:t>
        <a:bodyPr/>
        <a:lstStyle/>
        <a:p>
          <a:endParaRPr lang="es-CL" sz="500"/>
        </a:p>
      </dgm:t>
    </dgm:pt>
    <dgm:pt modelId="{01B30BC8-E72B-4CE0-A068-88BFB329C257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Medioambiente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1184D03B-03FE-4E53-8566-2A022ECE8D09}" type="parTrans" cxnId="{05944D54-FCB8-4C1B-9DEC-5FED033B0EDA}">
      <dgm:prSet/>
      <dgm:spPr/>
      <dgm:t>
        <a:bodyPr/>
        <a:lstStyle/>
        <a:p>
          <a:endParaRPr lang="es-CL" sz="500"/>
        </a:p>
      </dgm:t>
    </dgm:pt>
    <dgm:pt modelId="{8DEEA499-CCB0-409F-9E6F-26546D86BEFD}" type="sibTrans" cxnId="{05944D54-FCB8-4C1B-9DEC-5FED033B0EDA}">
      <dgm:prSet/>
      <dgm:spPr/>
      <dgm:t>
        <a:bodyPr/>
        <a:lstStyle/>
        <a:p>
          <a:endParaRPr lang="es-CL" sz="500"/>
        </a:p>
      </dgm:t>
    </dgm:pt>
    <dgm:pt modelId="{25047921-6CCD-44A4-A59E-2C0696D0F76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Vecinos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DBFCC071-8496-4F96-8FEC-C85B26AFEA27}" type="parTrans" cxnId="{49C2922F-99E8-423C-8236-4763F0B77BFD}">
      <dgm:prSet/>
      <dgm:spPr/>
      <dgm:t>
        <a:bodyPr/>
        <a:lstStyle/>
        <a:p>
          <a:endParaRPr lang="es-CL" sz="500"/>
        </a:p>
      </dgm:t>
    </dgm:pt>
    <dgm:pt modelId="{82178FCD-53EA-4A46-97DF-CDD556086813}" type="sibTrans" cxnId="{49C2922F-99E8-423C-8236-4763F0B77BFD}">
      <dgm:prSet/>
      <dgm:spPr/>
      <dgm:t>
        <a:bodyPr/>
        <a:lstStyle/>
        <a:p>
          <a:endParaRPr lang="es-CL" sz="500"/>
        </a:p>
      </dgm:t>
    </dgm:pt>
    <dgm:pt modelId="{5C328A6E-20AD-48EF-9580-77EA7F4F620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Proveedores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35CD3C5E-EEA5-4188-916B-91AF37A40BDB}" type="parTrans" cxnId="{6A692B75-B983-4E28-B5D7-B85E0A7C64EE}">
      <dgm:prSet/>
      <dgm:spPr/>
      <dgm:t>
        <a:bodyPr/>
        <a:lstStyle/>
        <a:p>
          <a:endParaRPr lang="es-CL" sz="500"/>
        </a:p>
      </dgm:t>
    </dgm:pt>
    <dgm:pt modelId="{FF3F23B1-4780-434E-A681-C5ECA7FDA7BE}" type="sibTrans" cxnId="{6A692B75-B983-4E28-B5D7-B85E0A7C64EE}">
      <dgm:prSet/>
      <dgm:spPr/>
      <dgm:t>
        <a:bodyPr/>
        <a:lstStyle/>
        <a:p>
          <a:endParaRPr lang="es-CL" sz="500"/>
        </a:p>
      </dgm:t>
    </dgm:pt>
    <dgm:pt modelId="{AC8056A9-87D3-4B39-ACFC-271FF84AE032}" type="pres">
      <dgm:prSet presAssocID="{EBA59831-0056-433F-BD92-F1E7C7CB7D5F}" presName="composite" presStyleCnt="0">
        <dgm:presLayoutVars>
          <dgm:chMax val="1"/>
          <dgm:dir/>
          <dgm:resizeHandles val="exact"/>
        </dgm:presLayoutVars>
      </dgm:prSet>
      <dgm:spPr/>
    </dgm:pt>
    <dgm:pt modelId="{70CEFF9C-CF66-4260-8252-526E873720DD}" type="pres">
      <dgm:prSet presAssocID="{EBA59831-0056-433F-BD92-F1E7C7CB7D5F}" presName="radial" presStyleCnt="0">
        <dgm:presLayoutVars>
          <dgm:animLvl val="ctr"/>
        </dgm:presLayoutVars>
      </dgm:prSet>
      <dgm:spPr/>
    </dgm:pt>
    <dgm:pt modelId="{F1D265F6-9E36-4FBD-A15C-4EA3F2BF740C}" type="pres">
      <dgm:prSet presAssocID="{E66D9383-C417-4E49-82EE-2A92457C980B}" presName="centerShape" presStyleLbl="vennNode1" presStyleIdx="0" presStyleCnt="7"/>
      <dgm:spPr/>
    </dgm:pt>
    <dgm:pt modelId="{A38DD59C-CAE3-45A0-821A-B3AA4FB830DD}" type="pres">
      <dgm:prSet presAssocID="{4F2D2FF1-2443-4249-B783-F45939F2F8C5}" presName="node" presStyleLbl="vennNode1" presStyleIdx="1" presStyleCnt="7" custScaleX="103662" custScaleY="103662">
        <dgm:presLayoutVars>
          <dgm:bulletEnabled val="1"/>
        </dgm:presLayoutVars>
      </dgm:prSet>
      <dgm:spPr>
        <a:xfrm>
          <a:off x="1100536" y="-5756"/>
          <a:ext cx="332384" cy="332384"/>
        </a:xfrm>
        <a:prstGeom prst="ellipse">
          <a:avLst/>
        </a:prstGeom>
      </dgm:spPr>
    </dgm:pt>
    <dgm:pt modelId="{2078EF6C-E297-4C48-9CA8-6526B5F705C7}" type="pres">
      <dgm:prSet presAssocID="{4725EF9C-B7A9-42FC-AA6E-583F2E6308C2}" presName="node" presStyleLbl="vennNode1" presStyleIdx="2" presStyleCnt="7" custScaleX="103662" custScaleY="103662" custRadScaleRad="101376" custRadScaleInc="-145">
        <dgm:presLayoutVars>
          <dgm:bulletEnabled val="1"/>
        </dgm:presLayoutVars>
      </dgm:prSet>
      <dgm:spPr/>
    </dgm:pt>
    <dgm:pt modelId="{0E8780A4-FC65-4103-9427-02CC92BFFFA8}" type="pres">
      <dgm:prSet presAssocID="{0AAB5582-9198-4550-BE4B-6F3CB34FB229}" presName="node" presStyleLbl="vennNode1" presStyleIdx="3" presStyleCnt="7" custScaleX="103662" custScaleY="103662">
        <dgm:presLayoutVars>
          <dgm:bulletEnabled val="1"/>
        </dgm:presLayoutVars>
      </dgm:prSet>
      <dgm:spPr/>
    </dgm:pt>
    <dgm:pt modelId="{52D9F016-C9A7-4CE1-8BA1-513397D57720}" type="pres">
      <dgm:prSet presAssocID="{01B30BC8-E72B-4CE0-A068-88BFB329C257}" presName="node" presStyleLbl="vennNode1" presStyleIdx="4" presStyleCnt="7" custScaleX="103662" custScaleY="103662">
        <dgm:presLayoutVars>
          <dgm:bulletEnabled val="1"/>
        </dgm:presLayoutVars>
      </dgm:prSet>
      <dgm:spPr/>
    </dgm:pt>
    <dgm:pt modelId="{E21310D8-71DA-4786-8B48-8C745F90DDD5}" type="pres">
      <dgm:prSet presAssocID="{25047921-6CCD-44A4-A59E-2C0696D0F766}" presName="node" presStyleLbl="vennNode1" presStyleIdx="5" presStyleCnt="7" custScaleX="103662" custScaleY="103662" custRadScaleRad="105330" custRadScaleInc="-1305">
        <dgm:presLayoutVars>
          <dgm:bulletEnabled val="1"/>
        </dgm:presLayoutVars>
      </dgm:prSet>
      <dgm:spPr/>
    </dgm:pt>
    <dgm:pt modelId="{25B815EC-B94D-4FA1-80E6-F33C59470BB3}" type="pres">
      <dgm:prSet presAssocID="{5C328A6E-20AD-48EF-9580-77EA7F4F6206}" presName="node" presStyleLbl="vennNode1" presStyleIdx="6" presStyleCnt="7" custScaleX="109605" custScaleY="109605">
        <dgm:presLayoutVars>
          <dgm:bulletEnabled val="1"/>
        </dgm:presLayoutVars>
      </dgm:prSet>
      <dgm:spPr/>
    </dgm:pt>
  </dgm:ptLst>
  <dgm:cxnLst>
    <dgm:cxn modelId="{5CA68329-D253-420B-89C8-8CEC54A6C3C2}" type="presOf" srcId="{0AAB5582-9198-4550-BE4B-6F3CB34FB229}" destId="{0E8780A4-FC65-4103-9427-02CC92BFFFA8}" srcOrd="0" destOrd="0" presId="urn:microsoft.com/office/officeart/2005/8/layout/radial3"/>
    <dgm:cxn modelId="{49C2922F-99E8-423C-8236-4763F0B77BFD}" srcId="{E66D9383-C417-4E49-82EE-2A92457C980B}" destId="{25047921-6CCD-44A4-A59E-2C0696D0F766}" srcOrd="4" destOrd="0" parTransId="{DBFCC071-8496-4F96-8FEC-C85B26AFEA27}" sibTransId="{82178FCD-53EA-4A46-97DF-CDD556086813}"/>
    <dgm:cxn modelId="{61AA5440-CFD3-47B4-A622-02BA56945663}" srcId="{AD9F6A38-E94F-46D5-BDE4-D8BB57AC52F4}" destId="{EF3FE78A-F12A-4721-859C-CADAD5A28F94}" srcOrd="1" destOrd="0" parTransId="{B00ED093-6355-4EFC-8670-2F01062323DE}" sibTransId="{844BACA5-7271-4341-AB01-9ECB0A4454F7}"/>
    <dgm:cxn modelId="{66C0F753-6A8C-47A3-A3C1-E39836524B1E}" srcId="{AD9F6A38-E94F-46D5-BDE4-D8BB57AC52F4}" destId="{4055FE4B-985E-43C4-A2F0-5FDD4FF2976D}" srcOrd="0" destOrd="0" parTransId="{BA056EB2-F91C-4814-A906-4B7AE1D966E1}" sibTransId="{BBB10DB2-D279-4F88-889E-5C8C7E194191}"/>
    <dgm:cxn modelId="{05944D54-FCB8-4C1B-9DEC-5FED033B0EDA}" srcId="{E66D9383-C417-4E49-82EE-2A92457C980B}" destId="{01B30BC8-E72B-4CE0-A068-88BFB329C257}" srcOrd="3" destOrd="0" parTransId="{1184D03B-03FE-4E53-8566-2A022ECE8D09}" sibTransId="{8DEEA499-CCB0-409F-9E6F-26546D86BEFD}"/>
    <dgm:cxn modelId="{EA4E8E5C-6E25-4552-B8A0-B67567054768}" type="presOf" srcId="{E66D9383-C417-4E49-82EE-2A92457C980B}" destId="{F1D265F6-9E36-4FBD-A15C-4EA3F2BF740C}" srcOrd="0" destOrd="0" presId="urn:microsoft.com/office/officeart/2005/8/layout/radial3"/>
    <dgm:cxn modelId="{7175BF66-F760-4D45-94E5-CD1F24515F3B}" srcId="{E66D9383-C417-4E49-82EE-2A92457C980B}" destId="{0AAB5582-9198-4550-BE4B-6F3CB34FB229}" srcOrd="2" destOrd="0" parTransId="{977B5295-F2E4-40D7-8FC1-1FBD7F95B075}" sibTransId="{4B9580FB-788D-490B-856D-9E75D624B594}"/>
    <dgm:cxn modelId="{555EF368-75F0-47AE-B1D9-47DDA7B2129A}" type="presOf" srcId="{4F2D2FF1-2443-4249-B783-F45939F2F8C5}" destId="{A38DD59C-CAE3-45A0-821A-B3AA4FB830DD}" srcOrd="0" destOrd="0" presId="urn:microsoft.com/office/officeart/2005/8/layout/radial3"/>
    <dgm:cxn modelId="{9CF36B70-BAAC-4CC9-ABCA-BBE4BCE0A240}" srcId="{EBA59831-0056-433F-BD92-F1E7C7CB7D5F}" destId="{AD9F6A38-E94F-46D5-BDE4-D8BB57AC52F4}" srcOrd="1" destOrd="0" parTransId="{2E8A7863-CE01-4CFC-B551-5B75C1F84126}" sibTransId="{DFFCAB71-0333-460B-BF19-4DCEC4C81100}"/>
    <dgm:cxn modelId="{6A692B75-B983-4E28-B5D7-B85E0A7C64EE}" srcId="{E66D9383-C417-4E49-82EE-2A92457C980B}" destId="{5C328A6E-20AD-48EF-9580-77EA7F4F6206}" srcOrd="5" destOrd="0" parTransId="{35CD3C5E-EEA5-4188-916B-91AF37A40BDB}" sibTransId="{FF3F23B1-4780-434E-A681-C5ECA7FDA7BE}"/>
    <dgm:cxn modelId="{E8674277-EBAC-4EE1-99AC-255B39701A31}" type="presOf" srcId="{5C328A6E-20AD-48EF-9580-77EA7F4F6206}" destId="{25B815EC-B94D-4FA1-80E6-F33C59470BB3}" srcOrd="0" destOrd="0" presId="urn:microsoft.com/office/officeart/2005/8/layout/radial3"/>
    <dgm:cxn modelId="{03E07C80-E039-44A1-8EEE-ECEEE1DA70CF}" srcId="{E66D9383-C417-4E49-82EE-2A92457C980B}" destId="{4F2D2FF1-2443-4249-B783-F45939F2F8C5}" srcOrd="0" destOrd="0" parTransId="{4447EFBE-8BB3-4ED8-A3EC-B4E1973A1749}" sibTransId="{2F5CC583-B07A-401C-9734-415D361BC383}"/>
    <dgm:cxn modelId="{2214F395-0031-4D0D-893F-2A430E881F28}" type="presOf" srcId="{EBA59831-0056-433F-BD92-F1E7C7CB7D5F}" destId="{AC8056A9-87D3-4B39-ACFC-271FF84AE032}" srcOrd="0" destOrd="0" presId="urn:microsoft.com/office/officeart/2005/8/layout/radial3"/>
    <dgm:cxn modelId="{6CAFC4A6-407C-4873-A4F4-67BEC1480B86}" srcId="{EBA59831-0056-433F-BD92-F1E7C7CB7D5F}" destId="{E66D9383-C417-4E49-82EE-2A92457C980B}" srcOrd="0" destOrd="0" parTransId="{4779C8D4-9B62-4C02-86C3-D3133EC6DF5B}" sibTransId="{85D178BF-5D63-4AAE-A493-E700687FC800}"/>
    <dgm:cxn modelId="{E5F992E1-2A5E-44D3-A0A2-AC97568416EA}" type="presOf" srcId="{25047921-6CCD-44A4-A59E-2C0696D0F766}" destId="{E21310D8-71DA-4786-8B48-8C745F90DDD5}" srcOrd="0" destOrd="0" presId="urn:microsoft.com/office/officeart/2005/8/layout/radial3"/>
    <dgm:cxn modelId="{D201E8E9-98EF-47D1-AF7D-3C0D673B296C}" type="presOf" srcId="{4725EF9C-B7A9-42FC-AA6E-583F2E6308C2}" destId="{2078EF6C-E297-4C48-9CA8-6526B5F705C7}" srcOrd="0" destOrd="0" presId="urn:microsoft.com/office/officeart/2005/8/layout/radial3"/>
    <dgm:cxn modelId="{CB1242EB-6D2F-4655-AFAB-80980434701F}" srcId="{E66D9383-C417-4E49-82EE-2A92457C980B}" destId="{4725EF9C-B7A9-42FC-AA6E-583F2E6308C2}" srcOrd="1" destOrd="0" parTransId="{216AF973-F778-48C5-A6D5-EBFA4F23274D}" sibTransId="{76D462D0-7B2E-46CC-85AE-4F4199B0978F}"/>
    <dgm:cxn modelId="{7E1B2EF5-68D0-4057-8DDE-228E94D4C5BC}" type="presOf" srcId="{01B30BC8-E72B-4CE0-A068-88BFB329C257}" destId="{52D9F016-C9A7-4CE1-8BA1-513397D57720}" srcOrd="0" destOrd="0" presId="urn:microsoft.com/office/officeart/2005/8/layout/radial3"/>
    <dgm:cxn modelId="{E96B0C93-CA60-4F6B-AD6F-1273FD54E2C8}" type="presParOf" srcId="{AC8056A9-87D3-4B39-ACFC-271FF84AE032}" destId="{70CEFF9C-CF66-4260-8252-526E873720DD}" srcOrd="0" destOrd="0" presId="urn:microsoft.com/office/officeart/2005/8/layout/radial3"/>
    <dgm:cxn modelId="{3200EF93-A1D8-402D-AB67-C9A630069658}" type="presParOf" srcId="{70CEFF9C-CF66-4260-8252-526E873720DD}" destId="{F1D265F6-9E36-4FBD-A15C-4EA3F2BF740C}" srcOrd="0" destOrd="0" presId="urn:microsoft.com/office/officeart/2005/8/layout/radial3"/>
    <dgm:cxn modelId="{41A11D45-A01D-43B7-AA0F-42A53ACBCA02}" type="presParOf" srcId="{70CEFF9C-CF66-4260-8252-526E873720DD}" destId="{A38DD59C-CAE3-45A0-821A-B3AA4FB830DD}" srcOrd="1" destOrd="0" presId="urn:microsoft.com/office/officeart/2005/8/layout/radial3"/>
    <dgm:cxn modelId="{B5BDEB53-E41F-4E66-816E-A8696F42DE32}" type="presParOf" srcId="{70CEFF9C-CF66-4260-8252-526E873720DD}" destId="{2078EF6C-E297-4C48-9CA8-6526B5F705C7}" srcOrd="2" destOrd="0" presId="urn:microsoft.com/office/officeart/2005/8/layout/radial3"/>
    <dgm:cxn modelId="{41C65E50-8B54-4959-A150-B4465417AB37}" type="presParOf" srcId="{70CEFF9C-CF66-4260-8252-526E873720DD}" destId="{0E8780A4-FC65-4103-9427-02CC92BFFFA8}" srcOrd="3" destOrd="0" presId="urn:microsoft.com/office/officeart/2005/8/layout/radial3"/>
    <dgm:cxn modelId="{3941A2D2-7D7F-484D-ABA2-E24E1454B767}" type="presParOf" srcId="{70CEFF9C-CF66-4260-8252-526E873720DD}" destId="{52D9F016-C9A7-4CE1-8BA1-513397D57720}" srcOrd="4" destOrd="0" presId="urn:microsoft.com/office/officeart/2005/8/layout/radial3"/>
    <dgm:cxn modelId="{4F34656B-0F9D-4228-875A-3F27C141494C}" type="presParOf" srcId="{70CEFF9C-CF66-4260-8252-526E873720DD}" destId="{E21310D8-71DA-4786-8B48-8C745F90DDD5}" srcOrd="5" destOrd="0" presId="urn:microsoft.com/office/officeart/2005/8/layout/radial3"/>
    <dgm:cxn modelId="{563A1934-BFC3-4237-8E29-7CC55ED12401}" type="presParOf" srcId="{70CEFF9C-CF66-4260-8252-526E873720DD}" destId="{25B815EC-B94D-4FA1-80E6-F33C59470BB3}" srcOrd="6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A59831-0056-433F-BD92-F1E7C7CB7D5F}" type="doc">
      <dgm:prSet loTypeId="urn:microsoft.com/office/officeart/2005/8/layout/radial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E66D9383-C417-4E49-82EE-2A92457C980B}">
      <dgm:prSet phldrT="[Texto]" custT="1"/>
      <dgm:spPr>
        <a:ln>
          <a:solidFill>
            <a:schemeClr val="bg1"/>
          </a:solidFill>
        </a:ln>
      </dgm:spPr>
      <dgm:t>
        <a:bodyPr/>
        <a:lstStyle/>
        <a:p>
          <a:r>
            <a:rPr lang="es-MX" sz="900" dirty="0">
              <a:latin typeface="Barlow Semi Condensed Medium" panose="00000606000000000000" pitchFamily="2" charset="0"/>
            </a:rPr>
            <a:t>Empresa</a:t>
          </a:r>
          <a:endParaRPr lang="es-CL" sz="900" dirty="0">
            <a:latin typeface="Barlow Semi Condensed Medium" panose="00000606000000000000" pitchFamily="2" charset="0"/>
          </a:endParaRPr>
        </a:p>
      </dgm:t>
    </dgm:pt>
    <dgm:pt modelId="{4779C8D4-9B62-4C02-86C3-D3133EC6DF5B}" type="parTrans" cxnId="{6CAFC4A6-407C-4873-A4F4-67BEC1480B86}">
      <dgm:prSet/>
      <dgm:spPr/>
      <dgm:t>
        <a:bodyPr/>
        <a:lstStyle/>
        <a:p>
          <a:endParaRPr lang="es-CL" sz="500"/>
        </a:p>
      </dgm:t>
    </dgm:pt>
    <dgm:pt modelId="{85D178BF-5D63-4AAE-A493-E700687FC800}" type="sibTrans" cxnId="{6CAFC4A6-407C-4873-A4F4-67BEC1480B86}">
      <dgm:prSet/>
      <dgm:spPr/>
      <dgm:t>
        <a:bodyPr/>
        <a:lstStyle/>
        <a:p>
          <a:endParaRPr lang="es-CL" sz="500"/>
        </a:p>
      </dgm:t>
    </dgm:pt>
    <dgm:pt modelId="{4F2D2FF1-2443-4249-B783-F45939F2F8C5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4447EFBE-8BB3-4ED8-A3EC-B4E1973A1749}" type="parTrans" cxnId="{03E07C80-E039-44A1-8EEE-ECEEE1DA70CF}">
      <dgm:prSet/>
      <dgm:spPr/>
      <dgm:t>
        <a:bodyPr/>
        <a:lstStyle/>
        <a:p>
          <a:endParaRPr lang="es-CL" sz="500"/>
        </a:p>
      </dgm:t>
    </dgm:pt>
    <dgm:pt modelId="{2F5CC583-B07A-401C-9734-415D361BC383}" type="sibTrans" cxnId="{03E07C80-E039-44A1-8EEE-ECEEE1DA70CF}">
      <dgm:prSet/>
      <dgm:spPr/>
      <dgm:t>
        <a:bodyPr/>
        <a:lstStyle/>
        <a:p>
          <a:endParaRPr lang="es-CL" sz="500"/>
        </a:p>
      </dgm:t>
    </dgm:pt>
    <dgm:pt modelId="{AD9F6A38-E94F-46D5-BDE4-D8BB57AC52F4}">
      <dgm:prSet phldrT="[Texto]" phldr="1"/>
      <dgm:spPr/>
      <dgm:t>
        <a:bodyPr/>
        <a:lstStyle/>
        <a:p>
          <a:endParaRPr lang="es-CL" sz="500" dirty="0"/>
        </a:p>
      </dgm:t>
    </dgm:pt>
    <dgm:pt modelId="{2E8A7863-CE01-4CFC-B551-5B75C1F84126}" type="parTrans" cxnId="{9CF36B70-BAAC-4CC9-ABCA-BBE4BCE0A240}">
      <dgm:prSet/>
      <dgm:spPr/>
      <dgm:t>
        <a:bodyPr/>
        <a:lstStyle/>
        <a:p>
          <a:endParaRPr lang="es-CL" sz="500"/>
        </a:p>
      </dgm:t>
    </dgm:pt>
    <dgm:pt modelId="{DFFCAB71-0333-460B-BF19-4DCEC4C81100}" type="sibTrans" cxnId="{9CF36B70-BAAC-4CC9-ABCA-BBE4BCE0A240}">
      <dgm:prSet/>
      <dgm:spPr/>
      <dgm:t>
        <a:bodyPr/>
        <a:lstStyle/>
        <a:p>
          <a:endParaRPr lang="es-CL" sz="500"/>
        </a:p>
      </dgm:t>
    </dgm:pt>
    <dgm:pt modelId="{4055FE4B-985E-43C4-A2F0-5FDD4FF2976D}">
      <dgm:prSet phldrT="[Texto]" phldr="1"/>
      <dgm:spPr/>
      <dgm:t>
        <a:bodyPr/>
        <a:lstStyle/>
        <a:p>
          <a:endParaRPr lang="es-CL" sz="500"/>
        </a:p>
      </dgm:t>
    </dgm:pt>
    <dgm:pt modelId="{BA056EB2-F91C-4814-A906-4B7AE1D966E1}" type="parTrans" cxnId="{66C0F753-6A8C-47A3-A3C1-E39836524B1E}">
      <dgm:prSet/>
      <dgm:spPr/>
      <dgm:t>
        <a:bodyPr/>
        <a:lstStyle/>
        <a:p>
          <a:endParaRPr lang="es-CL" sz="500"/>
        </a:p>
      </dgm:t>
    </dgm:pt>
    <dgm:pt modelId="{BBB10DB2-D279-4F88-889E-5C8C7E194191}" type="sibTrans" cxnId="{66C0F753-6A8C-47A3-A3C1-E39836524B1E}">
      <dgm:prSet/>
      <dgm:spPr/>
      <dgm:t>
        <a:bodyPr/>
        <a:lstStyle/>
        <a:p>
          <a:endParaRPr lang="es-CL" sz="500"/>
        </a:p>
      </dgm:t>
    </dgm:pt>
    <dgm:pt modelId="{EF3FE78A-F12A-4721-859C-CADAD5A28F94}">
      <dgm:prSet phldrT="[Texto]" phldr="1"/>
      <dgm:spPr/>
      <dgm:t>
        <a:bodyPr/>
        <a:lstStyle/>
        <a:p>
          <a:endParaRPr lang="es-CL" sz="500"/>
        </a:p>
      </dgm:t>
    </dgm:pt>
    <dgm:pt modelId="{B00ED093-6355-4EFC-8670-2F01062323DE}" type="parTrans" cxnId="{61AA5440-CFD3-47B4-A622-02BA56945663}">
      <dgm:prSet/>
      <dgm:spPr/>
      <dgm:t>
        <a:bodyPr/>
        <a:lstStyle/>
        <a:p>
          <a:endParaRPr lang="es-CL" sz="500"/>
        </a:p>
      </dgm:t>
    </dgm:pt>
    <dgm:pt modelId="{844BACA5-7271-4341-AB01-9ECB0A4454F7}" type="sibTrans" cxnId="{61AA5440-CFD3-47B4-A622-02BA56945663}">
      <dgm:prSet/>
      <dgm:spPr/>
      <dgm:t>
        <a:bodyPr/>
        <a:lstStyle/>
        <a:p>
          <a:endParaRPr lang="es-CL" sz="500"/>
        </a:p>
      </dgm:t>
    </dgm:pt>
    <dgm:pt modelId="{4725EF9C-B7A9-42FC-AA6E-583F2E6308C2}">
      <dgm:prSet phldrT="[Texto]" custT="1"/>
      <dgm:spPr>
        <a:solidFill>
          <a:schemeClr val="bg1"/>
        </a:solidFill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solidFill>
                <a:srgbClr val="005CB9"/>
              </a:solidFill>
              <a:latin typeface="Barlow Semi Condensed Medium" panose="00000606000000000000" pitchFamily="2" charset="0"/>
            </a:rPr>
            <a:t>Clientes</a:t>
          </a:r>
          <a:endParaRPr lang="es-CL" sz="300" dirty="0">
            <a:solidFill>
              <a:srgbClr val="005CB9"/>
            </a:solidFill>
            <a:latin typeface="Barlow Semi Condensed Medium" panose="00000606000000000000" pitchFamily="2" charset="0"/>
          </a:endParaRPr>
        </a:p>
      </dgm:t>
    </dgm:pt>
    <dgm:pt modelId="{216AF973-F778-48C5-A6D5-EBFA4F23274D}" type="parTrans" cxnId="{CB1242EB-6D2F-4655-AFAB-80980434701F}">
      <dgm:prSet/>
      <dgm:spPr/>
      <dgm:t>
        <a:bodyPr/>
        <a:lstStyle/>
        <a:p>
          <a:endParaRPr lang="es-CL" sz="500"/>
        </a:p>
      </dgm:t>
    </dgm:pt>
    <dgm:pt modelId="{76D462D0-7B2E-46CC-85AE-4F4199B0978F}" type="sibTrans" cxnId="{CB1242EB-6D2F-4655-AFAB-80980434701F}">
      <dgm:prSet/>
      <dgm:spPr/>
      <dgm:t>
        <a:bodyPr/>
        <a:lstStyle/>
        <a:p>
          <a:endParaRPr lang="es-CL" sz="500"/>
        </a:p>
      </dgm:t>
    </dgm:pt>
    <dgm:pt modelId="{0AAB5582-9198-4550-BE4B-6F3CB34FB229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Trabajadores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977B5295-F2E4-40D7-8FC1-1FBD7F95B075}" type="parTrans" cxnId="{7175BF66-F760-4D45-94E5-CD1F24515F3B}">
      <dgm:prSet/>
      <dgm:spPr/>
      <dgm:t>
        <a:bodyPr/>
        <a:lstStyle/>
        <a:p>
          <a:endParaRPr lang="es-CL" sz="500"/>
        </a:p>
      </dgm:t>
    </dgm:pt>
    <dgm:pt modelId="{4B9580FB-788D-490B-856D-9E75D624B594}" type="sibTrans" cxnId="{7175BF66-F760-4D45-94E5-CD1F24515F3B}">
      <dgm:prSet/>
      <dgm:spPr/>
      <dgm:t>
        <a:bodyPr/>
        <a:lstStyle/>
        <a:p>
          <a:endParaRPr lang="es-CL" sz="500"/>
        </a:p>
      </dgm:t>
    </dgm:pt>
    <dgm:pt modelId="{01B30BC8-E72B-4CE0-A068-88BFB329C257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Medioambiente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1184D03B-03FE-4E53-8566-2A022ECE8D09}" type="parTrans" cxnId="{05944D54-FCB8-4C1B-9DEC-5FED033B0EDA}">
      <dgm:prSet/>
      <dgm:spPr/>
      <dgm:t>
        <a:bodyPr/>
        <a:lstStyle/>
        <a:p>
          <a:endParaRPr lang="es-CL" sz="500"/>
        </a:p>
      </dgm:t>
    </dgm:pt>
    <dgm:pt modelId="{8DEEA499-CCB0-409F-9E6F-26546D86BEFD}" type="sibTrans" cxnId="{05944D54-FCB8-4C1B-9DEC-5FED033B0EDA}">
      <dgm:prSet/>
      <dgm:spPr/>
      <dgm:t>
        <a:bodyPr/>
        <a:lstStyle/>
        <a:p>
          <a:endParaRPr lang="es-CL" sz="500"/>
        </a:p>
      </dgm:t>
    </dgm:pt>
    <dgm:pt modelId="{25047921-6CCD-44A4-A59E-2C0696D0F76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Vecinos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DBFCC071-8496-4F96-8FEC-C85B26AFEA27}" type="parTrans" cxnId="{49C2922F-99E8-423C-8236-4763F0B77BFD}">
      <dgm:prSet/>
      <dgm:spPr/>
      <dgm:t>
        <a:bodyPr/>
        <a:lstStyle/>
        <a:p>
          <a:endParaRPr lang="es-CL" sz="500"/>
        </a:p>
      </dgm:t>
    </dgm:pt>
    <dgm:pt modelId="{82178FCD-53EA-4A46-97DF-CDD556086813}" type="sibTrans" cxnId="{49C2922F-99E8-423C-8236-4763F0B77BFD}">
      <dgm:prSet/>
      <dgm:spPr/>
      <dgm:t>
        <a:bodyPr/>
        <a:lstStyle/>
        <a:p>
          <a:endParaRPr lang="es-CL" sz="500"/>
        </a:p>
      </dgm:t>
    </dgm:pt>
    <dgm:pt modelId="{5C328A6E-20AD-48EF-9580-77EA7F4F620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Proveedores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35CD3C5E-EEA5-4188-916B-91AF37A40BDB}" type="parTrans" cxnId="{6A692B75-B983-4E28-B5D7-B85E0A7C64EE}">
      <dgm:prSet/>
      <dgm:spPr/>
      <dgm:t>
        <a:bodyPr/>
        <a:lstStyle/>
        <a:p>
          <a:endParaRPr lang="es-CL" sz="500"/>
        </a:p>
      </dgm:t>
    </dgm:pt>
    <dgm:pt modelId="{FF3F23B1-4780-434E-A681-C5ECA7FDA7BE}" type="sibTrans" cxnId="{6A692B75-B983-4E28-B5D7-B85E0A7C64EE}">
      <dgm:prSet/>
      <dgm:spPr/>
      <dgm:t>
        <a:bodyPr/>
        <a:lstStyle/>
        <a:p>
          <a:endParaRPr lang="es-CL" sz="500"/>
        </a:p>
      </dgm:t>
    </dgm:pt>
    <dgm:pt modelId="{AC8056A9-87D3-4B39-ACFC-271FF84AE032}" type="pres">
      <dgm:prSet presAssocID="{EBA59831-0056-433F-BD92-F1E7C7CB7D5F}" presName="composite" presStyleCnt="0">
        <dgm:presLayoutVars>
          <dgm:chMax val="1"/>
          <dgm:dir/>
          <dgm:resizeHandles val="exact"/>
        </dgm:presLayoutVars>
      </dgm:prSet>
      <dgm:spPr/>
    </dgm:pt>
    <dgm:pt modelId="{70CEFF9C-CF66-4260-8252-526E873720DD}" type="pres">
      <dgm:prSet presAssocID="{EBA59831-0056-433F-BD92-F1E7C7CB7D5F}" presName="radial" presStyleCnt="0">
        <dgm:presLayoutVars>
          <dgm:animLvl val="ctr"/>
        </dgm:presLayoutVars>
      </dgm:prSet>
      <dgm:spPr/>
    </dgm:pt>
    <dgm:pt modelId="{F1D265F6-9E36-4FBD-A15C-4EA3F2BF740C}" type="pres">
      <dgm:prSet presAssocID="{E66D9383-C417-4E49-82EE-2A92457C980B}" presName="centerShape" presStyleLbl="vennNode1" presStyleIdx="0" presStyleCnt="7"/>
      <dgm:spPr/>
    </dgm:pt>
    <dgm:pt modelId="{A38DD59C-CAE3-45A0-821A-B3AA4FB830DD}" type="pres">
      <dgm:prSet presAssocID="{4F2D2FF1-2443-4249-B783-F45939F2F8C5}" presName="node" presStyleLbl="vennNode1" presStyleIdx="1" presStyleCnt="7" custScaleX="103662" custScaleY="103662">
        <dgm:presLayoutVars>
          <dgm:bulletEnabled val="1"/>
        </dgm:presLayoutVars>
      </dgm:prSet>
      <dgm:spPr>
        <a:xfrm>
          <a:off x="1100536" y="-5756"/>
          <a:ext cx="332384" cy="332384"/>
        </a:xfrm>
        <a:prstGeom prst="ellipse">
          <a:avLst/>
        </a:prstGeom>
      </dgm:spPr>
    </dgm:pt>
    <dgm:pt modelId="{2078EF6C-E297-4C48-9CA8-6526B5F705C7}" type="pres">
      <dgm:prSet presAssocID="{4725EF9C-B7A9-42FC-AA6E-583F2E6308C2}" presName="node" presStyleLbl="vennNode1" presStyleIdx="2" presStyleCnt="7" custScaleX="103662" custScaleY="103662" custRadScaleRad="101376" custRadScaleInc="-145">
        <dgm:presLayoutVars>
          <dgm:bulletEnabled val="1"/>
        </dgm:presLayoutVars>
      </dgm:prSet>
      <dgm:spPr/>
    </dgm:pt>
    <dgm:pt modelId="{0E8780A4-FC65-4103-9427-02CC92BFFFA8}" type="pres">
      <dgm:prSet presAssocID="{0AAB5582-9198-4550-BE4B-6F3CB34FB229}" presName="node" presStyleLbl="vennNode1" presStyleIdx="3" presStyleCnt="7" custScaleX="103662" custScaleY="103662">
        <dgm:presLayoutVars>
          <dgm:bulletEnabled val="1"/>
        </dgm:presLayoutVars>
      </dgm:prSet>
      <dgm:spPr/>
    </dgm:pt>
    <dgm:pt modelId="{52D9F016-C9A7-4CE1-8BA1-513397D57720}" type="pres">
      <dgm:prSet presAssocID="{01B30BC8-E72B-4CE0-A068-88BFB329C257}" presName="node" presStyleLbl="vennNode1" presStyleIdx="4" presStyleCnt="7" custScaleX="103662" custScaleY="103662">
        <dgm:presLayoutVars>
          <dgm:bulletEnabled val="1"/>
        </dgm:presLayoutVars>
      </dgm:prSet>
      <dgm:spPr/>
    </dgm:pt>
    <dgm:pt modelId="{E21310D8-71DA-4786-8B48-8C745F90DDD5}" type="pres">
      <dgm:prSet presAssocID="{25047921-6CCD-44A4-A59E-2C0696D0F766}" presName="node" presStyleLbl="vennNode1" presStyleIdx="5" presStyleCnt="7" custScaleX="103662" custScaleY="103662" custRadScaleRad="105330" custRadScaleInc="-1305">
        <dgm:presLayoutVars>
          <dgm:bulletEnabled val="1"/>
        </dgm:presLayoutVars>
      </dgm:prSet>
      <dgm:spPr/>
    </dgm:pt>
    <dgm:pt modelId="{25B815EC-B94D-4FA1-80E6-F33C59470BB3}" type="pres">
      <dgm:prSet presAssocID="{5C328A6E-20AD-48EF-9580-77EA7F4F6206}" presName="node" presStyleLbl="vennNode1" presStyleIdx="6" presStyleCnt="7" custScaleX="109605" custScaleY="109605">
        <dgm:presLayoutVars>
          <dgm:bulletEnabled val="1"/>
        </dgm:presLayoutVars>
      </dgm:prSet>
      <dgm:spPr/>
    </dgm:pt>
  </dgm:ptLst>
  <dgm:cxnLst>
    <dgm:cxn modelId="{5CA68329-D253-420B-89C8-8CEC54A6C3C2}" type="presOf" srcId="{0AAB5582-9198-4550-BE4B-6F3CB34FB229}" destId="{0E8780A4-FC65-4103-9427-02CC92BFFFA8}" srcOrd="0" destOrd="0" presId="urn:microsoft.com/office/officeart/2005/8/layout/radial3"/>
    <dgm:cxn modelId="{49C2922F-99E8-423C-8236-4763F0B77BFD}" srcId="{E66D9383-C417-4E49-82EE-2A92457C980B}" destId="{25047921-6CCD-44A4-A59E-2C0696D0F766}" srcOrd="4" destOrd="0" parTransId="{DBFCC071-8496-4F96-8FEC-C85B26AFEA27}" sibTransId="{82178FCD-53EA-4A46-97DF-CDD556086813}"/>
    <dgm:cxn modelId="{61AA5440-CFD3-47B4-A622-02BA56945663}" srcId="{AD9F6A38-E94F-46D5-BDE4-D8BB57AC52F4}" destId="{EF3FE78A-F12A-4721-859C-CADAD5A28F94}" srcOrd="1" destOrd="0" parTransId="{B00ED093-6355-4EFC-8670-2F01062323DE}" sibTransId="{844BACA5-7271-4341-AB01-9ECB0A4454F7}"/>
    <dgm:cxn modelId="{66C0F753-6A8C-47A3-A3C1-E39836524B1E}" srcId="{AD9F6A38-E94F-46D5-BDE4-D8BB57AC52F4}" destId="{4055FE4B-985E-43C4-A2F0-5FDD4FF2976D}" srcOrd="0" destOrd="0" parTransId="{BA056EB2-F91C-4814-A906-4B7AE1D966E1}" sibTransId="{BBB10DB2-D279-4F88-889E-5C8C7E194191}"/>
    <dgm:cxn modelId="{05944D54-FCB8-4C1B-9DEC-5FED033B0EDA}" srcId="{E66D9383-C417-4E49-82EE-2A92457C980B}" destId="{01B30BC8-E72B-4CE0-A068-88BFB329C257}" srcOrd="3" destOrd="0" parTransId="{1184D03B-03FE-4E53-8566-2A022ECE8D09}" sibTransId="{8DEEA499-CCB0-409F-9E6F-26546D86BEFD}"/>
    <dgm:cxn modelId="{EA4E8E5C-6E25-4552-B8A0-B67567054768}" type="presOf" srcId="{E66D9383-C417-4E49-82EE-2A92457C980B}" destId="{F1D265F6-9E36-4FBD-A15C-4EA3F2BF740C}" srcOrd="0" destOrd="0" presId="urn:microsoft.com/office/officeart/2005/8/layout/radial3"/>
    <dgm:cxn modelId="{7175BF66-F760-4D45-94E5-CD1F24515F3B}" srcId="{E66D9383-C417-4E49-82EE-2A92457C980B}" destId="{0AAB5582-9198-4550-BE4B-6F3CB34FB229}" srcOrd="2" destOrd="0" parTransId="{977B5295-F2E4-40D7-8FC1-1FBD7F95B075}" sibTransId="{4B9580FB-788D-490B-856D-9E75D624B594}"/>
    <dgm:cxn modelId="{555EF368-75F0-47AE-B1D9-47DDA7B2129A}" type="presOf" srcId="{4F2D2FF1-2443-4249-B783-F45939F2F8C5}" destId="{A38DD59C-CAE3-45A0-821A-B3AA4FB830DD}" srcOrd="0" destOrd="0" presId="urn:microsoft.com/office/officeart/2005/8/layout/radial3"/>
    <dgm:cxn modelId="{9CF36B70-BAAC-4CC9-ABCA-BBE4BCE0A240}" srcId="{EBA59831-0056-433F-BD92-F1E7C7CB7D5F}" destId="{AD9F6A38-E94F-46D5-BDE4-D8BB57AC52F4}" srcOrd="1" destOrd="0" parTransId="{2E8A7863-CE01-4CFC-B551-5B75C1F84126}" sibTransId="{DFFCAB71-0333-460B-BF19-4DCEC4C81100}"/>
    <dgm:cxn modelId="{6A692B75-B983-4E28-B5D7-B85E0A7C64EE}" srcId="{E66D9383-C417-4E49-82EE-2A92457C980B}" destId="{5C328A6E-20AD-48EF-9580-77EA7F4F6206}" srcOrd="5" destOrd="0" parTransId="{35CD3C5E-EEA5-4188-916B-91AF37A40BDB}" sibTransId="{FF3F23B1-4780-434E-A681-C5ECA7FDA7BE}"/>
    <dgm:cxn modelId="{E8674277-EBAC-4EE1-99AC-255B39701A31}" type="presOf" srcId="{5C328A6E-20AD-48EF-9580-77EA7F4F6206}" destId="{25B815EC-B94D-4FA1-80E6-F33C59470BB3}" srcOrd="0" destOrd="0" presId="urn:microsoft.com/office/officeart/2005/8/layout/radial3"/>
    <dgm:cxn modelId="{03E07C80-E039-44A1-8EEE-ECEEE1DA70CF}" srcId="{E66D9383-C417-4E49-82EE-2A92457C980B}" destId="{4F2D2FF1-2443-4249-B783-F45939F2F8C5}" srcOrd="0" destOrd="0" parTransId="{4447EFBE-8BB3-4ED8-A3EC-B4E1973A1749}" sibTransId="{2F5CC583-B07A-401C-9734-415D361BC383}"/>
    <dgm:cxn modelId="{2214F395-0031-4D0D-893F-2A430E881F28}" type="presOf" srcId="{EBA59831-0056-433F-BD92-F1E7C7CB7D5F}" destId="{AC8056A9-87D3-4B39-ACFC-271FF84AE032}" srcOrd="0" destOrd="0" presId="urn:microsoft.com/office/officeart/2005/8/layout/radial3"/>
    <dgm:cxn modelId="{6CAFC4A6-407C-4873-A4F4-67BEC1480B86}" srcId="{EBA59831-0056-433F-BD92-F1E7C7CB7D5F}" destId="{E66D9383-C417-4E49-82EE-2A92457C980B}" srcOrd="0" destOrd="0" parTransId="{4779C8D4-9B62-4C02-86C3-D3133EC6DF5B}" sibTransId="{85D178BF-5D63-4AAE-A493-E700687FC800}"/>
    <dgm:cxn modelId="{E5F992E1-2A5E-44D3-A0A2-AC97568416EA}" type="presOf" srcId="{25047921-6CCD-44A4-A59E-2C0696D0F766}" destId="{E21310D8-71DA-4786-8B48-8C745F90DDD5}" srcOrd="0" destOrd="0" presId="urn:microsoft.com/office/officeart/2005/8/layout/radial3"/>
    <dgm:cxn modelId="{D201E8E9-98EF-47D1-AF7D-3C0D673B296C}" type="presOf" srcId="{4725EF9C-B7A9-42FC-AA6E-583F2E6308C2}" destId="{2078EF6C-E297-4C48-9CA8-6526B5F705C7}" srcOrd="0" destOrd="0" presId="urn:microsoft.com/office/officeart/2005/8/layout/radial3"/>
    <dgm:cxn modelId="{CB1242EB-6D2F-4655-AFAB-80980434701F}" srcId="{E66D9383-C417-4E49-82EE-2A92457C980B}" destId="{4725EF9C-B7A9-42FC-AA6E-583F2E6308C2}" srcOrd="1" destOrd="0" parTransId="{216AF973-F778-48C5-A6D5-EBFA4F23274D}" sibTransId="{76D462D0-7B2E-46CC-85AE-4F4199B0978F}"/>
    <dgm:cxn modelId="{7E1B2EF5-68D0-4057-8DDE-228E94D4C5BC}" type="presOf" srcId="{01B30BC8-E72B-4CE0-A068-88BFB329C257}" destId="{52D9F016-C9A7-4CE1-8BA1-513397D57720}" srcOrd="0" destOrd="0" presId="urn:microsoft.com/office/officeart/2005/8/layout/radial3"/>
    <dgm:cxn modelId="{E96B0C93-CA60-4F6B-AD6F-1273FD54E2C8}" type="presParOf" srcId="{AC8056A9-87D3-4B39-ACFC-271FF84AE032}" destId="{70CEFF9C-CF66-4260-8252-526E873720DD}" srcOrd="0" destOrd="0" presId="urn:microsoft.com/office/officeart/2005/8/layout/radial3"/>
    <dgm:cxn modelId="{3200EF93-A1D8-402D-AB67-C9A630069658}" type="presParOf" srcId="{70CEFF9C-CF66-4260-8252-526E873720DD}" destId="{F1D265F6-9E36-4FBD-A15C-4EA3F2BF740C}" srcOrd="0" destOrd="0" presId="urn:microsoft.com/office/officeart/2005/8/layout/radial3"/>
    <dgm:cxn modelId="{41A11D45-A01D-43B7-AA0F-42A53ACBCA02}" type="presParOf" srcId="{70CEFF9C-CF66-4260-8252-526E873720DD}" destId="{A38DD59C-CAE3-45A0-821A-B3AA4FB830DD}" srcOrd="1" destOrd="0" presId="urn:microsoft.com/office/officeart/2005/8/layout/radial3"/>
    <dgm:cxn modelId="{B5BDEB53-E41F-4E66-816E-A8696F42DE32}" type="presParOf" srcId="{70CEFF9C-CF66-4260-8252-526E873720DD}" destId="{2078EF6C-E297-4C48-9CA8-6526B5F705C7}" srcOrd="2" destOrd="0" presId="urn:microsoft.com/office/officeart/2005/8/layout/radial3"/>
    <dgm:cxn modelId="{41C65E50-8B54-4959-A150-B4465417AB37}" type="presParOf" srcId="{70CEFF9C-CF66-4260-8252-526E873720DD}" destId="{0E8780A4-FC65-4103-9427-02CC92BFFFA8}" srcOrd="3" destOrd="0" presId="urn:microsoft.com/office/officeart/2005/8/layout/radial3"/>
    <dgm:cxn modelId="{3941A2D2-7D7F-484D-ABA2-E24E1454B767}" type="presParOf" srcId="{70CEFF9C-CF66-4260-8252-526E873720DD}" destId="{52D9F016-C9A7-4CE1-8BA1-513397D57720}" srcOrd="4" destOrd="0" presId="urn:microsoft.com/office/officeart/2005/8/layout/radial3"/>
    <dgm:cxn modelId="{4F34656B-0F9D-4228-875A-3F27C141494C}" type="presParOf" srcId="{70CEFF9C-CF66-4260-8252-526E873720DD}" destId="{E21310D8-71DA-4786-8B48-8C745F90DDD5}" srcOrd="5" destOrd="0" presId="urn:microsoft.com/office/officeart/2005/8/layout/radial3"/>
    <dgm:cxn modelId="{563A1934-BFC3-4237-8E29-7CC55ED12401}" type="presParOf" srcId="{70CEFF9C-CF66-4260-8252-526E873720DD}" destId="{25B815EC-B94D-4FA1-80E6-F33C59470BB3}" srcOrd="6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A59831-0056-433F-BD92-F1E7C7CB7D5F}" type="doc">
      <dgm:prSet loTypeId="urn:microsoft.com/office/officeart/2005/8/layout/radial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E66D9383-C417-4E49-82EE-2A92457C980B}">
      <dgm:prSet phldrT="[Texto]" custT="1"/>
      <dgm:spPr>
        <a:ln>
          <a:solidFill>
            <a:schemeClr val="bg1"/>
          </a:solidFill>
        </a:ln>
      </dgm:spPr>
      <dgm:t>
        <a:bodyPr/>
        <a:lstStyle/>
        <a:p>
          <a:r>
            <a:rPr lang="es-MX" sz="900" dirty="0">
              <a:latin typeface="Barlow Semi Condensed Medium" panose="00000606000000000000" pitchFamily="2" charset="0"/>
            </a:rPr>
            <a:t>Empresa</a:t>
          </a:r>
          <a:endParaRPr lang="es-CL" sz="900" dirty="0">
            <a:latin typeface="Barlow Semi Condensed Medium" panose="00000606000000000000" pitchFamily="2" charset="0"/>
          </a:endParaRPr>
        </a:p>
      </dgm:t>
    </dgm:pt>
    <dgm:pt modelId="{4779C8D4-9B62-4C02-86C3-D3133EC6DF5B}" type="parTrans" cxnId="{6CAFC4A6-407C-4873-A4F4-67BEC1480B86}">
      <dgm:prSet/>
      <dgm:spPr/>
      <dgm:t>
        <a:bodyPr/>
        <a:lstStyle/>
        <a:p>
          <a:endParaRPr lang="es-CL" sz="500"/>
        </a:p>
      </dgm:t>
    </dgm:pt>
    <dgm:pt modelId="{85D178BF-5D63-4AAE-A493-E700687FC800}" type="sibTrans" cxnId="{6CAFC4A6-407C-4873-A4F4-67BEC1480B86}">
      <dgm:prSet/>
      <dgm:spPr/>
      <dgm:t>
        <a:bodyPr/>
        <a:lstStyle/>
        <a:p>
          <a:endParaRPr lang="es-CL" sz="500"/>
        </a:p>
      </dgm:t>
    </dgm:pt>
    <dgm:pt modelId="{4F2D2FF1-2443-4249-B783-F45939F2F8C5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4447EFBE-8BB3-4ED8-A3EC-B4E1973A1749}" type="parTrans" cxnId="{03E07C80-E039-44A1-8EEE-ECEEE1DA70CF}">
      <dgm:prSet/>
      <dgm:spPr/>
      <dgm:t>
        <a:bodyPr/>
        <a:lstStyle/>
        <a:p>
          <a:endParaRPr lang="es-CL" sz="500"/>
        </a:p>
      </dgm:t>
    </dgm:pt>
    <dgm:pt modelId="{2F5CC583-B07A-401C-9734-415D361BC383}" type="sibTrans" cxnId="{03E07C80-E039-44A1-8EEE-ECEEE1DA70CF}">
      <dgm:prSet/>
      <dgm:spPr/>
      <dgm:t>
        <a:bodyPr/>
        <a:lstStyle/>
        <a:p>
          <a:endParaRPr lang="es-CL" sz="500"/>
        </a:p>
      </dgm:t>
    </dgm:pt>
    <dgm:pt modelId="{AD9F6A38-E94F-46D5-BDE4-D8BB57AC52F4}">
      <dgm:prSet phldrT="[Texto]" phldr="1"/>
      <dgm:spPr/>
      <dgm:t>
        <a:bodyPr/>
        <a:lstStyle/>
        <a:p>
          <a:endParaRPr lang="es-CL" sz="500" dirty="0"/>
        </a:p>
      </dgm:t>
    </dgm:pt>
    <dgm:pt modelId="{2E8A7863-CE01-4CFC-B551-5B75C1F84126}" type="parTrans" cxnId="{9CF36B70-BAAC-4CC9-ABCA-BBE4BCE0A240}">
      <dgm:prSet/>
      <dgm:spPr/>
      <dgm:t>
        <a:bodyPr/>
        <a:lstStyle/>
        <a:p>
          <a:endParaRPr lang="es-CL" sz="500"/>
        </a:p>
      </dgm:t>
    </dgm:pt>
    <dgm:pt modelId="{DFFCAB71-0333-460B-BF19-4DCEC4C81100}" type="sibTrans" cxnId="{9CF36B70-BAAC-4CC9-ABCA-BBE4BCE0A240}">
      <dgm:prSet/>
      <dgm:spPr/>
      <dgm:t>
        <a:bodyPr/>
        <a:lstStyle/>
        <a:p>
          <a:endParaRPr lang="es-CL" sz="500"/>
        </a:p>
      </dgm:t>
    </dgm:pt>
    <dgm:pt modelId="{4055FE4B-985E-43C4-A2F0-5FDD4FF2976D}">
      <dgm:prSet phldrT="[Texto]" phldr="1"/>
      <dgm:spPr/>
      <dgm:t>
        <a:bodyPr/>
        <a:lstStyle/>
        <a:p>
          <a:endParaRPr lang="es-CL" sz="500"/>
        </a:p>
      </dgm:t>
    </dgm:pt>
    <dgm:pt modelId="{BA056EB2-F91C-4814-A906-4B7AE1D966E1}" type="parTrans" cxnId="{66C0F753-6A8C-47A3-A3C1-E39836524B1E}">
      <dgm:prSet/>
      <dgm:spPr/>
      <dgm:t>
        <a:bodyPr/>
        <a:lstStyle/>
        <a:p>
          <a:endParaRPr lang="es-CL" sz="500"/>
        </a:p>
      </dgm:t>
    </dgm:pt>
    <dgm:pt modelId="{BBB10DB2-D279-4F88-889E-5C8C7E194191}" type="sibTrans" cxnId="{66C0F753-6A8C-47A3-A3C1-E39836524B1E}">
      <dgm:prSet/>
      <dgm:spPr/>
      <dgm:t>
        <a:bodyPr/>
        <a:lstStyle/>
        <a:p>
          <a:endParaRPr lang="es-CL" sz="500"/>
        </a:p>
      </dgm:t>
    </dgm:pt>
    <dgm:pt modelId="{EF3FE78A-F12A-4721-859C-CADAD5A28F94}">
      <dgm:prSet phldrT="[Texto]" phldr="1"/>
      <dgm:spPr/>
      <dgm:t>
        <a:bodyPr/>
        <a:lstStyle/>
        <a:p>
          <a:endParaRPr lang="es-CL" sz="500"/>
        </a:p>
      </dgm:t>
    </dgm:pt>
    <dgm:pt modelId="{B00ED093-6355-4EFC-8670-2F01062323DE}" type="parTrans" cxnId="{61AA5440-CFD3-47B4-A622-02BA56945663}">
      <dgm:prSet/>
      <dgm:spPr/>
      <dgm:t>
        <a:bodyPr/>
        <a:lstStyle/>
        <a:p>
          <a:endParaRPr lang="es-CL" sz="500"/>
        </a:p>
      </dgm:t>
    </dgm:pt>
    <dgm:pt modelId="{844BACA5-7271-4341-AB01-9ECB0A4454F7}" type="sibTrans" cxnId="{61AA5440-CFD3-47B4-A622-02BA56945663}">
      <dgm:prSet/>
      <dgm:spPr/>
      <dgm:t>
        <a:bodyPr/>
        <a:lstStyle/>
        <a:p>
          <a:endParaRPr lang="es-CL" sz="500"/>
        </a:p>
      </dgm:t>
    </dgm:pt>
    <dgm:pt modelId="{4725EF9C-B7A9-42FC-AA6E-583F2E6308C2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Clientes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216AF973-F778-48C5-A6D5-EBFA4F23274D}" type="parTrans" cxnId="{CB1242EB-6D2F-4655-AFAB-80980434701F}">
      <dgm:prSet/>
      <dgm:spPr/>
      <dgm:t>
        <a:bodyPr/>
        <a:lstStyle/>
        <a:p>
          <a:endParaRPr lang="es-CL" sz="500"/>
        </a:p>
      </dgm:t>
    </dgm:pt>
    <dgm:pt modelId="{76D462D0-7B2E-46CC-85AE-4F4199B0978F}" type="sibTrans" cxnId="{CB1242EB-6D2F-4655-AFAB-80980434701F}">
      <dgm:prSet/>
      <dgm:spPr/>
      <dgm:t>
        <a:bodyPr/>
        <a:lstStyle/>
        <a:p>
          <a:endParaRPr lang="es-CL" sz="500"/>
        </a:p>
      </dgm:t>
    </dgm:pt>
    <dgm:pt modelId="{0AAB5582-9198-4550-BE4B-6F3CB34FB229}">
      <dgm:prSet phldrT="[Texto]" custT="1"/>
      <dgm:spPr>
        <a:solidFill>
          <a:prstClr val="white"/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  <a:ea typeface="+mn-ea"/>
              <a:cs typeface="+mn-cs"/>
            </a:rPr>
            <a:t>Trabajadores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977B5295-F2E4-40D7-8FC1-1FBD7F95B075}" type="parTrans" cxnId="{7175BF66-F760-4D45-94E5-CD1F24515F3B}">
      <dgm:prSet/>
      <dgm:spPr/>
      <dgm:t>
        <a:bodyPr/>
        <a:lstStyle/>
        <a:p>
          <a:endParaRPr lang="es-CL" sz="500"/>
        </a:p>
      </dgm:t>
    </dgm:pt>
    <dgm:pt modelId="{4B9580FB-788D-490B-856D-9E75D624B594}" type="sibTrans" cxnId="{7175BF66-F760-4D45-94E5-CD1F24515F3B}">
      <dgm:prSet/>
      <dgm:spPr/>
      <dgm:t>
        <a:bodyPr/>
        <a:lstStyle/>
        <a:p>
          <a:endParaRPr lang="es-CL" sz="500"/>
        </a:p>
      </dgm:t>
    </dgm:pt>
    <dgm:pt modelId="{01B30BC8-E72B-4CE0-A068-88BFB329C257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Medioambiente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1184D03B-03FE-4E53-8566-2A022ECE8D09}" type="parTrans" cxnId="{05944D54-FCB8-4C1B-9DEC-5FED033B0EDA}">
      <dgm:prSet/>
      <dgm:spPr/>
      <dgm:t>
        <a:bodyPr/>
        <a:lstStyle/>
        <a:p>
          <a:endParaRPr lang="es-CL" sz="500"/>
        </a:p>
      </dgm:t>
    </dgm:pt>
    <dgm:pt modelId="{8DEEA499-CCB0-409F-9E6F-26546D86BEFD}" type="sibTrans" cxnId="{05944D54-FCB8-4C1B-9DEC-5FED033B0EDA}">
      <dgm:prSet/>
      <dgm:spPr/>
      <dgm:t>
        <a:bodyPr/>
        <a:lstStyle/>
        <a:p>
          <a:endParaRPr lang="es-CL" sz="500"/>
        </a:p>
      </dgm:t>
    </dgm:pt>
    <dgm:pt modelId="{25047921-6CCD-44A4-A59E-2C0696D0F76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Vecinos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DBFCC071-8496-4F96-8FEC-C85B26AFEA27}" type="parTrans" cxnId="{49C2922F-99E8-423C-8236-4763F0B77BFD}">
      <dgm:prSet/>
      <dgm:spPr/>
      <dgm:t>
        <a:bodyPr/>
        <a:lstStyle/>
        <a:p>
          <a:endParaRPr lang="es-CL" sz="500"/>
        </a:p>
      </dgm:t>
    </dgm:pt>
    <dgm:pt modelId="{82178FCD-53EA-4A46-97DF-CDD556086813}" type="sibTrans" cxnId="{49C2922F-99E8-423C-8236-4763F0B77BFD}">
      <dgm:prSet/>
      <dgm:spPr/>
      <dgm:t>
        <a:bodyPr/>
        <a:lstStyle/>
        <a:p>
          <a:endParaRPr lang="es-CL" sz="500"/>
        </a:p>
      </dgm:t>
    </dgm:pt>
    <dgm:pt modelId="{5C328A6E-20AD-48EF-9580-77EA7F4F620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Proveedores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35CD3C5E-EEA5-4188-916B-91AF37A40BDB}" type="parTrans" cxnId="{6A692B75-B983-4E28-B5D7-B85E0A7C64EE}">
      <dgm:prSet/>
      <dgm:spPr/>
      <dgm:t>
        <a:bodyPr/>
        <a:lstStyle/>
        <a:p>
          <a:endParaRPr lang="es-CL" sz="500"/>
        </a:p>
      </dgm:t>
    </dgm:pt>
    <dgm:pt modelId="{FF3F23B1-4780-434E-A681-C5ECA7FDA7BE}" type="sibTrans" cxnId="{6A692B75-B983-4E28-B5D7-B85E0A7C64EE}">
      <dgm:prSet/>
      <dgm:spPr/>
      <dgm:t>
        <a:bodyPr/>
        <a:lstStyle/>
        <a:p>
          <a:endParaRPr lang="es-CL" sz="500"/>
        </a:p>
      </dgm:t>
    </dgm:pt>
    <dgm:pt modelId="{AC8056A9-87D3-4B39-ACFC-271FF84AE032}" type="pres">
      <dgm:prSet presAssocID="{EBA59831-0056-433F-BD92-F1E7C7CB7D5F}" presName="composite" presStyleCnt="0">
        <dgm:presLayoutVars>
          <dgm:chMax val="1"/>
          <dgm:dir/>
          <dgm:resizeHandles val="exact"/>
        </dgm:presLayoutVars>
      </dgm:prSet>
      <dgm:spPr/>
    </dgm:pt>
    <dgm:pt modelId="{70CEFF9C-CF66-4260-8252-526E873720DD}" type="pres">
      <dgm:prSet presAssocID="{EBA59831-0056-433F-BD92-F1E7C7CB7D5F}" presName="radial" presStyleCnt="0">
        <dgm:presLayoutVars>
          <dgm:animLvl val="ctr"/>
        </dgm:presLayoutVars>
      </dgm:prSet>
      <dgm:spPr/>
    </dgm:pt>
    <dgm:pt modelId="{F1D265F6-9E36-4FBD-A15C-4EA3F2BF740C}" type="pres">
      <dgm:prSet presAssocID="{E66D9383-C417-4E49-82EE-2A92457C980B}" presName="centerShape" presStyleLbl="vennNode1" presStyleIdx="0" presStyleCnt="7"/>
      <dgm:spPr/>
    </dgm:pt>
    <dgm:pt modelId="{A38DD59C-CAE3-45A0-821A-B3AA4FB830DD}" type="pres">
      <dgm:prSet presAssocID="{4F2D2FF1-2443-4249-B783-F45939F2F8C5}" presName="node" presStyleLbl="vennNode1" presStyleIdx="1" presStyleCnt="7" custScaleX="103662" custScaleY="103662">
        <dgm:presLayoutVars>
          <dgm:bulletEnabled val="1"/>
        </dgm:presLayoutVars>
      </dgm:prSet>
      <dgm:spPr>
        <a:xfrm>
          <a:off x="1100536" y="-5756"/>
          <a:ext cx="332384" cy="332384"/>
        </a:xfrm>
        <a:prstGeom prst="ellipse">
          <a:avLst/>
        </a:prstGeom>
      </dgm:spPr>
    </dgm:pt>
    <dgm:pt modelId="{2078EF6C-E297-4C48-9CA8-6526B5F705C7}" type="pres">
      <dgm:prSet presAssocID="{4725EF9C-B7A9-42FC-AA6E-583F2E6308C2}" presName="node" presStyleLbl="vennNode1" presStyleIdx="2" presStyleCnt="7" custScaleX="103662" custScaleY="103662" custRadScaleRad="101376" custRadScaleInc="-145">
        <dgm:presLayoutVars>
          <dgm:bulletEnabled val="1"/>
        </dgm:presLayoutVars>
      </dgm:prSet>
      <dgm:spPr>
        <a:xfrm>
          <a:off x="1466863" y="199625"/>
          <a:ext cx="332384" cy="332384"/>
        </a:xfrm>
        <a:prstGeom prst="ellipse">
          <a:avLst/>
        </a:prstGeom>
      </dgm:spPr>
    </dgm:pt>
    <dgm:pt modelId="{0E8780A4-FC65-4103-9427-02CC92BFFFA8}" type="pres">
      <dgm:prSet presAssocID="{0AAB5582-9198-4550-BE4B-6F3CB34FB229}" presName="node" presStyleLbl="vennNode1" presStyleIdx="3" presStyleCnt="7" custScaleX="103662" custScaleY="103662">
        <dgm:presLayoutVars>
          <dgm:bulletEnabled val="1"/>
        </dgm:presLayoutVars>
      </dgm:prSet>
      <dgm:spPr>
        <a:xfrm>
          <a:off x="1462209" y="620679"/>
          <a:ext cx="332384" cy="332384"/>
        </a:xfrm>
        <a:prstGeom prst="ellipse">
          <a:avLst/>
        </a:prstGeom>
      </dgm:spPr>
    </dgm:pt>
    <dgm:pt modelId="{52D9F016-C9A7-4CE1-8BA1-513397D57720}" type="pres">
      <dgm:prSet presAssocID="{01B30BC8-E72B-4CE0-A068-88BFB329C257}" presName="node" presStyleLbl="vennNode1" presStyleIdx="4" presStyleCnt="7" custScaleX="103662" custScaleY="103662">
        <dgm:presLayoutVars>
          <dgm:bulletEnabled val="1"/>
        </dgm:presLayoutVars>
      </dgm:prSet>
      <dgm:spPr/>
    </dgm:pt>
    <dgm:pt modelId="{E21310D8-71DA-4786-8B48-8C745F90DDD5}" type="pres">
      <dgm:prSet presAssocID="{25047921-6CCD-44A4-A59E-2C0696D0F766}" presName="node" presStyleLbl="vennNode1" presStyleIdx="5" presStyleCnt="7" custScaleX="103662" custScaleY="103662" custRadScaleRad="105330" custRadScaleInc="-1305">
        <dgm:presLayoutVars>
          <dgm:bulletEnabled val="1"/>
        </dgm:presLayoutVars>
      </dgm:prSet>
      <dgm:spPr/>
    </dgm:pt>
    <dgm:pt modelId="{25B815EC-B94D-4FA1-80E6-F33C59470BB3}" type="pres">
      <dgm:prSet presAssocID="{5C328A6E-20AD-48EF-9580-77EA7F4F6206}" presName="node" presStyleLbl="vennNode1" presStyleIdx="6" presStyleCnt="7" custScaleX="109605" custScaleY="109605">
        <dgm:presLayoutVars>
          <dgm:bulletEnabled val="1"/>
        </dgm:presLayoutVars>
      </dgm:prSet>
      <dgm:spPr/>
    </dgm:pt>
  </dgm:ptLst>
  <dgm:cxnLst>
    <dgm:cxn modelId="{5CA68329-D253-420B-89C8-8CEC54A6C3C2}" type="presOf" srcId="{0AAB5582-9198-4550-BE4B-6F3CB34FB229}" destId="{0E8780A4-FC65-4103-9427-02CC92BFFFA8}" srcOrd="0" destOrd="0" presId="urn:microsoft.com/office/officeart/2005/8/layout/radial3"/>
    <dgm:cxn modelId="{49C2922F-99E8-423C-8236-4763F0B77BFD}" srcId="{E66D9383-C417-4E49-82EE-2A92457C980B}" destId="{25047921-6CCD-44A4-A59E-2C0696D0F766}" srcOrd="4" destOrd="0" parTransId="{DBFCC071-8496-4F96-8FEC-C85B26AFEA27}" sibTransId="{82178FCD-53EA-4A46-97DF-CDD556086813}"/>
    <dgm:cxn modelId="{61AA5440-CFD3-47B4-A622-02BA56945663}" srcId="{AD9F6A38-E94F-46D5-BDE4-D8BB57AC52F4}" destId="{EF3FE78A-F12A-4721-859C-CADAD5A28F94}" srcOrd="1" destOrd="0" parTransId="{B00ED093-6355-4EFC-8670-2F01062323DE}" sibTransId="{844BACA5-7271-4341-AB01-9ECB0A4454F7}"/>
    <dgm:cxn modelId="{66C0F753-6A8C-47A3-A3C1-E39836524B1E}" srcId="{AD9F6A38-E94F-46D5-BDE4-D8BB57AC52F4}" destId="{4055FE4B-985E-43C4-A2F0-5FDD4FF2976D}" srcOrd="0" destOrd="0" parTransId="{BA056EB2-F91C-4814-A906-4B7AE1D966E1}" sibTransId="{BBB10DB2-D279-4F88-889E-5C8C7E194191}"/>
    <dgm:cxn modelId="{05944D54-FCB8-4C1B-9DEC-5FED033B0EDA}" srcId="{E66D9383-C417-4E49-82EE-2A92457C980B}" destId="{01B30BC8-E72B-4CE0-A068-88BFB329C257}" srcOrd="3" destOrd="0" parTransId="{1184D03B-03FE-4E53-8566-2A022ECE8D09}" sibTransId="{8DEEA499-CCB0-409F-9E6F-26546D86BEFD}"/>
    <dgm:cxn modelId="{EA4E8E5C-6E25-4552-B8A0-B67567054768}" type="presOf" srcId="{E66D9383-C417-4E49-82EE-2A92457C980B}" destId="{F1D265F6-9E36-4FBD-A15C-4EA3F2BF740C}" srcOrd="0" destOrd="0" presId="urn:microsoft.com/office/officeart/2005/8/layout/radial3"/>
    <dgm:cxn modelId="{7175BF66-F760-4D45-94E5-CD1F24515F3B}" srcId="{E66D9383-C417-4E49-82EE-2A92457C980B}" destId="{0AAB5582-9198-4550-BE4B-6F3CB34FB229}" srcOrd="2" destOrd="0" parTransId="{977B5295-F2E4-40D7-8FC1-1FBD7F95B075}" sibTransId="{4B9580FB-788D-490B-856D-9E75D624B594}"/>
    <dgm:cxn modelId="{555EF368-75F0-47AE-B1D9-47DDA7B2129A}" type="presOf" srcId="{4F2D2FF1-2443-4249-B783-F45939F2F8C5}" destId="{A38DD59C-CAE3-45A0-821A-B3AA4FB830DD}" srcOrd="0" destOrd="0" presId="urn:microsoft.com/office/officeart/2005/8/layout/radial3"/>
    <dgm:cxn modelId="{9CF36B70-BAAC-4CC9-ABCA-BBE4BCE0A240}" srcId="{EBA59831-0056-433F-BD92-F1E7C7CB7D5F}" destId="{AD9F6A38-E94F-46D5-BDE4-D8BB57AC52F4}" srcOrd="1" destOrd="0" parTransId="{2E8A7863-CE01-4CFC-B551-5B75C1F84126}" sibTransId="{DFFCAB71-0333-460B-BF19-4DCEC4C81100}"/>
    <dgm:cxn modelId="{6A692B75-B983-4E28-B5D7-B85E0A7C64EE}" srcId="{E66D9383-C417-4E49-82EE-2A92457C980B}" destId="{5C328A6E-20AD-48EF-9580-77EA7F4F6206}" srcOrd="5" destOrd="0" parTransId="{35CD3C5E-EEA5-4188-916B-91AF37A40BDB}" sibTransId="{FF3F23B1-4780-434E-A681-C5ECA7FDA7BE}"/>
    <dgm:cxn modelId="{E8674277-EBAC-4EE1-99AC-255B39701A31}" type="presOf" srcId="{5C328A6E-20AD-48EF-9580-77EA7F4F6206}" destId="{25B815EC-B94D-4FA1-80E6-F33C59470BB3}" srcOrd="0" destOrd="0" presId="urn:microsoft.com/office/officeart/2005/8/layout/radial3"/>
    <dgm:cxn modelId="{03E07C80-E039-44A1-8EEE-ECEEE1DA70CF}" srcId="{E66D9383-C417-4E49-82EE-2A92457C980B}" destId="{4F2D2FF1-2443-4249-B783-F45939F2F8C5}" srcOrd="0" destOrd="0" parTransId="{4447EFBE-8BB3-4ED8-A3EC-B4E1973A1749}" sibTransId="{2F5CC583-B07A-401C-9734-415D361BC383}"/>
    <dgm:cxn modelId="{2214F395-0031-4D0D-893F-2A430E881F28}" type="presOf" srcId="{EBA59831-0056-433F-BD92-F1E7C7CB7D5F}" destId="{AC8056A9-87D3-4B39-ACFC-271FF84AE032}" srcOrd="0" destOrd="0" presId="urn:microsoft.com/office/officeart/2005/8/layout/radial3"/>
    <dgm:cxn modelId="{6CAFC4A6-407C-4873-A4F4-67BEC1480B86}" srcId="{EBA59831-0056-433F-BD92-F1E7C7CB7D5F}" destId="{E66D9383-C417-4E49-82EE-2A92457C980B}" srcOrd="0" destOrd="0" parTransId="{4779C8D4-9B62-4C02-86C3-D3133EC6DF5B}" sibTransId="{85D178BF-5D63-4AAE-A493-E700687FC800}"/>
    <dgm:cxn modelId="{E5F992E1-2A5E-44D3-A0A2-AC97568416EA}" type="presOf" srcId="{25047921-6CCD-44A4-A59E-2C0696D0F766}" destId="{E21310D8-71DA-4786-8B48-8C745F90DDD5}" srcOrd="0" destOrd="0" presId="urn:microsoft.com/office/officeart/2005/8/layout/radial3"/>
    <dgm:cxn modelId="{D201E8E9-98EF-47D1-AF7D-3C0D673B296C}" type="presOf" srcId="{4725EF9C-B7A9-42FC-AA6E-583F2E6308C2}" destId="{2078EF6C-E297-4C48-9CA8-6526B5F705C7}" srcOrd="0" destOrd="0" presId="urn:microsoft.com/office/officeart/2005/8/layout/radial3"/>
    <dgm:cxn modelId="{CB1242EB-6D2F-4655-AFAB-80980434701F}" srcId="{E66D9383-C417-4E49-82EE-2A92457C980B}" destId="{4725EF9C-B7A9-42FC-AA6E-583F2E6308C2}" srcOrd="1" destOrd="0" parTransId="{216AF973-F778-48C5-A6D5-EBFA4F23274D}" sibTransId="{76D462D0-7B2E-46CC-85AE-4F4199B0978F}"/>
    <dgm:cxn modelId="{7E1B2EF5-68D0-4057-8DDE-228E94D4C5BC}" type="presOf" srcId="{01B30BC8-E72B-4CE0-A068-88BFB329C257}" destId="{52D9F016-C9A7-4CE1-8BA1-513397D57720}" srcOrd="0" destOrd="0" presId="urn:microsoft.com/office/officeart/2005/8/layout/radial3"/>
    <dgm:cxn modelId="{E96B0C93-CA60-4F6B-AD6F-1273FD54E2C8}" type="presParOf" srcId="{AC8056A9-87D3-4B39-ACFC-271FF84AE032}" destId="{70CEFF9C-CF66-4260-8252-526E873720DD}" srcOrd="0" destOrd="0" presId="urn:microsoft.com/office/officeart/2005/8/layout/radial3"/>
    <dgm:cxn modelId="{3200EF93-A1D8-402D-AB67-C9A630069658}" type="presParOf" srcId="{70CEFF9C-CF66-4260-8252-526E873720DD}" destId="{F1D265F6-9E36-4FBD-A15C-4EA3F2BF740C}" srcOrd="0" destOrd="0" presId="urn:microsoft.com/office/officeart/2005/8/layout/radial3"/>
    <dgm:cxn modelId="{41A11D45-A01D-43B7-AA0F-42A53ACBCA02}" type="presParOf" srcId="{70CEFF9C-CF66-4260-8252-526E873720DD}" destId="{A38DD59C-CAE3-45A0-821A-B3AA4FB830DD}" srcOrd="1" destOrd="0" presId="urn:microsoft.com/office/officeart/2005/8/layout/radial3"/>
    <dgm:cxn modelId="{B5BDEB53-E41F-4E66-816E-A8696F42DE32}" type="presParOf" srcId="{70CEFF9C-CF66-4260-8252-526E873720DD}" destId="{2078EF6C-E297-4C48-9CA8-6526B5F705C7}" srcOrd="2" destOrd="0" presId="urn:microsoft.com/office/officeart/2005/8/layout/radial3"/>
    <dgm:cxn modelId="{41C65E50-8B54-4959-A150-B4465417AB37}" type="presParOf" srcId="{70CEFF9C-CF66-4260-8252-526E873720DD}" destId="{0E8780A4-FC65-4103-9427-02CC92BFFFA8}" srcOrd="3" destOrd="0" presId="urn:microsoft.com/office/officeart/2005/8/layout/radial3"/>
    <dgm:cxn modelId="{3941A2D2-7D7F-484D-ABA2-E24E1454B767}" type="presParOf" srcId="{70CEFF9C-CF66-4260-8252-526E873720DD}" destId="{52D9F016-C9A7-4CE1-8BA1-513397D57720}" srcOrd="4" destOrd="0" presId="urn:microsoft.com/office/officeart/2005/8/layout/radial3"/>
    <dgm:cxn modelId="{4F34656B-0F9D-4228-875A-3F27C141494C}" type="presParOf" srcId="{70CEFF9C-CF66-4260-8252-526E873720DD}" destId="{E21310D8-71DA-4786-8B48-8C745F90DDD5}" srcOrd="5" destOrd="0" presId="urn:microsoft.com/office/officeart/2005/8/layout/radial3"/>
    <dgm:cxn modelId="{563A1934-BFC3-4237-8E29-7CC55ED12401}" type="presParOf" srcId="{70CEFF9C-CF66-4260-8252-526E873720DD}" destId="{25B815EC-B94D-4FA1-80E6-F33C59470BB3}" srcOrd="6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A59831-0056-433F-BD92-F1E7C7CB7D5F}" type="doc">
      <dgm:prSet loTypeId="urn:microsoft.com/office/officeart/2005/8/layout/radial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E66D9383-C417-4E49-82EE-2A92457C980B}">
      <dgm:prSet phldrT="[Texto]" custT="1"/>
      <dgm:spPr>
        <a:ln>
          <a:solidFill>
            <a:schemeClr val="bg1"/>
          </a:solidFill>
        </a:ln>
      </dgm:spPr>
      <dgm:t>
        <a:bodyPr/>
        <a:lstStyle/>
        <a:p>
          <a:r>
            <a:rPr lang="es-MX" sz="900" dirty="0">
              <a:latin typeface="Barlow Semi Condensed Medium" panose="00000606000000000000" pitchFamily="2" charset="0"/>
            </a:rPr>
            <a:t>Empresa</a:t>
          </a:r>
          <a:endParaRPr lang="es-CL" sz="900" dirty="0">
            <a:latin typeface="Barlow Semi Condensed Medium" panose="00000606000000000000" pitchFamily="2" charset="0"/>
          </a:endParaRPr>
        </a:p>
      </dgm:t>
    </dgm:pt>
    <dgm:pt modelId="{4779C8D4-9B62-4C02-86C3-D3133EC6DF5B}" type="parTrans" cxnId="{6CAFC4A6-407C-4873-A4F4-67BEC1480B86}">
      <dgm:prSet/>
      <dgm:spPr/>
      <dgm:t>
        <a:bodyPr/>
        <a:lstStyle/>
        <a:p>
          <a:endParaRPr lang="es-CL" sz="500"/>
        </a:p>
      </dgm:t>
    </dgm:pt>
    <dgm:pt modelId="{85D178BF-5D63-4AAE-A493-E700687FC800}" type="sibTrans" cxnId="{6CAFC4A6-407C-4873-A4F4-67BEC1480B86}">
      <dgm:prSet/>
      <dgm:spPr/>
      <dgm:t>
        <a:bodyPr/>
        <a:lstStyle/>
        <a:p>
          <a:endParaRPr lang="es-CL" sz="500"/>
        </a:p>
      </dgm:t>
    </dgm:pt>
    <dgm:pt modelId="{4F2D2FF1-2443-4249-B783-F45939F2F8C5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4447EFBE-8BB3-4ED8-A3EC-B4E1973A1749}" type="parTrans" cxnId="{03E07C80-E039-44A1-8EEE-ECEEE1DA70CF}">
      <dgm:prSet/>
      <dgm:spPr/>
      <dgm:t>
        <a:bodyPr/>
        <a:lstStyle/>
        <a:p>
          <a:endParaRPr lang="es-CL" sz="500"/>
        </a:p>
      </dgm:t>
    </dgm:pt>
    <dgm:pt modelId="{2F5CC583-B07A-401C-9734-415D361BC383}" type="sibTrans" cxnId="{03E07C80-E039-44A1-8EEE-ECEEE1DA70CF}">
      <dgm:prSet/>
      <dgm:spPr/>
      <dgm:t>
        <a:bodyPr/>
        <a:lstStyle/>
        <a:p>
          <a:endParaRPr lang="es-CL" sz="500"/>
        </a:p>
      </dgm:t>
    </dgm:pt>
    <dgm:pt modelId="{AD9F6A38-E94F-46D5-BDE4-D8BB57AC52F4}">
      <dgm:prSet phldrT="[Texto]" phldr="1"/>
      <dgm:spPr/>
      <dgm:t>
        <a:bodyPr/>
        <a:lstStyle/>
        <a:p>
          <a:endParaRPr lang="es-CL" sz="500" dirty="0"/>
        </a:p>
      </dgm:t>
    </dgm:pt>
    <dgm:pt modelId="{2E8A7863-CE01-4CFC-B551-5B75C1F84126}" type="parTrans" cxnId="{9CF36B70-BAAC-4CC9-ABCA-BBE4BCE0A240}">
      <dgm:prSet/>
      <dgm:spPr/>
      <dgm:t>
        <a:bodyPr/>
        <a:lstStyle/>
        <a:p>
          <a:endParaRPr lang="es-CL" sz="500"/>
        </a:p>
      </dgm:t>
    </dgm:pt>
    <dgm:pt modelId="{DFFCAB71-0333-460B-BF19-4DCEC4C81100}" type="sibTrans" cxnId="{9CF36B70-BAAC-4CC9-ABCA-BBE4BCE0A240}">
      <dgm:prSet/>
      <dgm:spPr/>
      <dgm:t>
        <a:bodyPr/>
        <a:lstStyle/>
        <a:p>
          <a:endParaRPr lang="es-CL" sz="500"/>
        </a:p>
      </dgm:t>
    </dgm:pt>
    <dgm:pt modelId="{4055FE4B-985E-43C4-A2F0-5FDD4FF2976D}">
      <dgm:prSet phldrT="[Texto]" phldr="1"/>
      <dgm:spPr/>
      <dgm:t>
        <a:bodyPr/>
        <a:lstStyle/>
        <a:p>
          <a:endParaRPr lang="es-CL" sz="500"/>
        </a:p>
      </dgm:t>
    </dgm:pt>
    <dgm:pt modelId="{BA056EB2-F91C-4814-A906-4B7AE1D966E1}" type="parTrans" cxnId="{66C0F753-6A8C-47A3-A3C1-E39836524B1E}">
      <dgm:prSet/>
      <dgm:spPr/>
      <dgm:t>
        <a:bodyPr/>
        <a:lstStyle/>
        <a:p>
          <a:endParaRPr lang="es-CL" sz="500"/>
        </a:p>
      </dgm:t>
    </dgm:pt>
    <dgm:pt modelId="{BBB10DB2-D279-4F88-889E-5C8C7E194191}" type="sibTrans" cxnId="{66C0F753-6A8C-47A3-A3C1-E39836524B1E}">
      <dgm:prSet/>
      <dgm:spPr/>
      <dgm:t>
        <a:bodyPr/>
        <a:lstStyle/>
        <a:p>
          <a:endParaRPr lang="es-CL" sz="500"/>
        </a:p>
      </dgm:t>
    </dgm:pt>
    <dgm:pt modelId="{EF3FE78A-F12A-4721-859C-CADAD5A28F94}">
      <dgm:prSet phldrT="[Texto]" phldr="1"/>
      <dgm:spPr/>
      <dgm:t>
        <a:bodyPr/>
        <a:lstStyle/>
        <a:p>
          <a:endParaRPr lang="es-CL" sz="500"/>
        </a:p>
      </dgm:t>
    </dgm:pt>
    <dgm:pt modelId="{B00ED093-6355-4EFC-8670-2F01062323DE}" type="parTrans" cxnId="{61AA5440-CFD3-47B4-A622-02BA56945663}">
      <dgm:prSet/>
      <dgm:spPr/>
      <dgm:t>
        <a:bodyPr/>
        <a:lstStyle/>
        <a:p>
          <a:endParaRPr lang="es-CL" sz="500"/>
        </a:p>
      </dgm:t>
    </dgm:pt>
    <dgm:pt modelId="{844BACA5-7271-4341-AB01-9ECB0A4454F7}" type="sibTrans" cxnId="{61AA5440-CFD3-47B4-A622-02BA56945663}">
      <dgm:prSet/>
      <dgm:spPr/>
      <dgm:t>
        <a:bodyPr/>
        <a:lstStyle/>
        <a:p>
          <a:endParaRPr lang="es-CL" sz="500"/>
        </a:p>
      </dgm:t>
    </dgm:pt>
    <dgm:pt modelId="{4725EF9C-B7A9-42FC-AA6E-583F2E6308C2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Clientes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216AF973-F778-48C5-A6D5-EBFA4F23274D}" type="parTrans" cxnId="{CB1242EB-6D2F-4655-AFAB-80980434701F}">
      <dgm:prSet/>
      <dgm:spPr/>
      <dgm:t>
        <a:bodyPr/>
        <a:lstStyle/>
        <a:p>
          <a:endParaRPr lang="es-CL" sz="500"/>
        </a:p>
      </dgm:t>
    </dgm:pt>
    <dgm:pt modelId="{76D462D0-7B2E-46CC-85AE-4F4199B0978F}" type="sibTrans" cxnId="{CB1242EB-6D2F-4655-AFAB-80980434701F}">
      <dgm:prSet/>
      <dgm:spPr/>
      <dgm:t>
        <a:bodyPr/>
        <a:lstStyle/>
        <a:p>
          <a:endParaRPr lang="es-CL" sz="500"/>
        </a:p>
      </dgm:t>
    </dgm:pt>
    <dgm:pt modelId="{0AAB5582-9198-4550-BE4B-6F3CB34FB229}">
      <dgm:prSet phldrT="[Texto]" custT="1"/>
      <dgm:spPr>
        <a:solidFill>
          <a:prstClr val="white"/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  <a:ea typeface="+mn-ea"/>
              <a:cs typeface="+mn-cs"/>
            </a:rPr>
            <a:t>Trabajadores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977B5295-F2E4-40D7-8FC1-1FBD7F95B075}" type="parTrans" cxnId="{7175BF66-F760-4D45-94E5-CD1F24515F3B}">
      <dgm:prSet/>
      <dgm:spPr/>
      <dgm:t>
        <a:bodyPr/>
        <a:lstStyle/>
        <a:p>
          <a:endParaRPr lang="es-CL" sz="500"/>
        </a:p>
      </dgm:t>
    </dgm:pt>
    <dgm:pt modelId="{4B9580FB-788D-490B-856D-9E75D624B594}" type="sibTrans" cxnId="{7175BF66-F760-4D45-94E5-CD1F24515F3B}">
      <dgm:prSet/>
      <dgm:spPr/>
      <dgm:t>
        <a:bodyPr/>
        <a:lstStyle/>
        <a:p>
          <a:endParaRPr lang="es-CL" sz="500"/>
        </a:p>
      </dgm:t>
    </dgm:pt>
    <dgm:pt modelId="{01B30BC8-E72B-4CE0-A068-88BFB329C257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Medioambiente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1184D03B-03FE-4E53-8566-2A022ECE8D09}" type="parTrans" cxnId="{05944D54-FCB8-4C1B-9DEC-5FED033B0EDA}">
      <dgm:prSet/>
      <dgm:spPr/>
      <dgm:t>
        <a:bodyPr/>
        <a:lstStyle/>
        <a:p>
          <a:endParaRPr lang="es-CL" sz="500"/>
        </a:p>
      </dgm:t>
    </dgm:pt>
    <dgm:pt modelId="{8DEEA499-CCB0-409F-9E6F-26546D86BEFD}" type="sibTrans" cxnId="{05944D54-FCB8-4C1B-9DEC-5FED033B0EDA}">
      <dgm:prSet/>
      <dgm:spPr/>
      <dgm:t>
        <a:bodyPr/>
        <a:lstStyle/>
        <a:p>
          <a:endParaRPr lang="es-CL" sz="500"/>
        </a:p>
      </dgm:t>
    </dgm:pt>
    <dgm:pt modelId="{25047921-6CCD-44A4-A59E-2C0696D0F76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Vecinos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DBFCC071-8496-4F96-8FEC-C85B26AFEA27}" type="parTrans" cxnId="{49C2922F-99E8-423C-8236-4763F0B77BFD}">
      <dgm:prSet/>
      <dgm:spPr/>
      <dgm:t>
        <a:bodyPr/>
        <a:lstStyle/>
        <a:p>
          <a:endParaRPr lang="es-CL" sz="500"/>
        </a:p>
      </dgm:t>
    </dgm:pt>
    <dgm:pt modelId="{82178FCD-53EA-4A46-97DF-CDD556086813}" type="sibTrans" cxnId="{49C2922F-99E8-423C-8236-4763F0B77BFD}">
      <dgm:prSet/>
      <dgm:spPr/>
      <dgm:t>
        <a:bodyPr/>
        <a:lstStyle/>
        <a:p>
          <a:endParaRPr lang="es-CL" sz="500"/>
        </a:p>
      </dgm:t>
    </dgm:pt>
    <dgm:pt modelId="{5C328A6E-20AD-48EF-9580-77EA7F4F620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Proveedores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35CD3C5E-EEA5-4188-916B-91AF37A40BDB}" type="parTrans" cxnId="{6A692B75-B983-4E28-B5D7-B85E0A7C64EE}">
      <dgm:prSet/>
      <dgm:spPr/>
      <dgm:t>
        <a:bodyPr/>
        <a:lstStyle/>
        <a:p>
          <a:endParaRPr lang="es-CL" sz="500"/>
        </a:p>
      </dgm:t>
    </dgm:pt>
    <dgm:pt modelId="{FF3F23B1-4780-434E-A681-C5ECA7FDA7BE}" type="sibTrans" cxnId="{6A692B75-B983-4E28-B5D7-B85E0A7C64EE}">
      <dgm:prSet/>
      <dgm:spPr/>
      <dgm:t>
        <a:bodyPr/>
        <a:lstStyle/>
        <a:p>
          <a:endParaRPr lang="es-CL" sz="500"/>
        </a:p>
      </dgm:t>
    </dgm:pt>
    <dgm:pt modelId="{AC8056A9-87D3-4B39-ACFC-271FF84AE032}" type="pres">
      <dgm:prSet presAssocID="{EBA59831-0056-433F-BD92-F1E7C7CB7D5F}" presName="composite" presStyleCnt="0">
        <dgm:presLayoutVars>
          <dgm:chMax val="1"/>
          <dgm:dir/>
          <dgm:resizeHandles val="exact"/>
        </dgm:presLayoutVars>
      </dgm:prSet>
      <dgm:spPr/>
    </dgm:pt>
    <dgm:pt modelId="{70CEFF9C-CF66-4260-8252-526E873720DD}" type="pres">
      <dgm:prSet presAssocID="{EBA59831-0056-433F-BD92-F1E7C7CB7D5F}" presName="radial" presStyleCnt="0">
        <dgm:presLayoutVars>
          <dgm:animLvl val="ctr"/>
        </dgm:presLayoutVars>
      </dgm:prSet>
      <dgm:spPr/>
    </dgm:pt>
    <dgm:pt modelId="{F1D265F6-9E36-4FBD-A15C-4EA3F2BF740C}" type="pres">
      <dgm:prSet presAssocID="{E66D9383-C417-4E49-82EE-2A92457C980B}" presName="centerShape" presStyleLbl="vennNode1" presStyleIdx="0" presStyleCnt="7"/>
      <dgm:spPr/>
    </dgm:pt>
    <dgm:pt modelId="{A38DD59C-CAE3-45A0-821A-B3AA4FB830DD}" type="pres">
      <dgm:prSet presAssocID="{4F2D2FF1-2443-4249-B783-F45939F2F8C5}" presName="node" presStyleLbl="vennNode1" presStyleIdx="1" presStyleCnt="7" custScaleX="103662" custScaleY="103662">
        <dgm:presLayoutVars>
          <dgm:bulletEnabled val="1"/>
        </dgm:presLayoutVars>
      </dgm:prSet>
      <dgm:spPr>
        <a:xfrm>
          <a:off x="1100536" y="-5756"/>
          <a:ext cx="332384" cy="332384"/>
        </a:xfrm>
        <a:prstGeom prst="ellipse">
          <a:avLst/>
        </a:prstGeom>
      </dgm:spPr>
    </dgm:pt>
    <dgm:pt modelId="{2078EF6C-E297-4C48-9CA8-6526B5F705C7}" type="pres">
      <dgm:prSet presAssocID="{4725EF9C-B7A9-42FC-AA6E-583F2E6308C2}" presName="node" presStyleLbl="vennNode1" presStyleIdx="2" presStyleCnt="7" custScaleX="103662" custScaleY="103662" custRadScaleRad="101376" custRadScaleInc="-145">
        <dgm:presLayoutVars>
          <dgm:bulletEnabled val="1"/>
        </dgm:presLayoutVars>
      </dgm:prSet>
      <dgm:spPr>
        <a:xfrm>
          <a:off x="1466863" y="199625"/>
          <a:ext cx="332384" cy="332384"/>
        </a:xfrm>
        <a:prstGeom prst="ellipse">
          <a:avLst/>
        </a:prstGeom>
      </dgm:spPr>
    </dgm:pt>
    <dgm:pt modelId="{0E8780A4-FC65-4103-9427-02CC92BFFFA8}" type="pres">
      <dgm:prSet presAssocID="{0AAB5582-9198-4550-BE4B-6F3CB34FB229}" presName="node" presStyleLbl="vennNode1" presStyleIdx="3" presStyleCnt="7" custScaleX="103662" custScaleY="103662">
        <dgm:presLayoutVars>
          <dgm:bulletEnabled val="1"/>
        </dgm:presLayoutVars>
      </dgm:prSet>
      <dgm:spPr>
        <a:xfrm>
          <a:off x="1462209" y="620679"/>
          <a:ext cx="332384" cy="332384"/>
        </a:xfrm>
        <a:prstGeom prst="ellipse">
          <a:avLst/>
        </a:prstGeom>
      </dgm:spPr>
    </dgm:pt>
    <dgm:pt modelId="{52D9F016-C9A7-4CE1-8BA1-513397D57720}" type="pres">
      <dgm:prSet presAssocID="{01B30BC8-E72B-4CE0-A068-88BFB329C257}" presName="node" presStyleLbl="vennNode1" presStyleIdx="4" presStyleCnt="7" custScaleX="103662" custScaleY="103662">
        <dgm:presLayoutVars>
          <dgm:bulletEnabled val="1"/>
        </dgm:presLayoutVars>
      </dgm:prSet>
      <dgm:spPr/>
    </dgm:pt>
    <dgm:pt modelId="{E21310D8-71DA-4786-8B48-8C745F90DDD5}" type="pres">
      <dgm:prSet presAssocID="{25047921-6CCD-44A4-A59E-2C0696D0F766}" presName="node" presStyleLbl="vennNode1" presStyleIdx="5" presStyleCnt="7" custScaleX="103662" custScaleY="103662" custRadScaleRad="105330" custRadScaleInc="-1305">
        <dgm:presLayoutVars>
          <dgm:bulletEnabled val="1"/>
        </dgm:presLayoutVars>
      </dgm:prSet>
      <dgm:spPr/>
    </dgm:pt>
    <dgm:pt modelId="{25B815EC-B94D-4FA1-80E6-F33C59470BB3}" type="pres">
      <dgm:prSet presAssocID="{5C328A6E-20AD-48EF-9580-77EA7F4F6206}" presName="node" presStyleLbl="vennNode1" presStyleIdx="6" presStyleCnt="7" custScaleX="109605" custScaleY="109605">
        <dgm:presLayoutVars>
          <dgm:bulletEnabled val="1"/>
        </dgm:presLayoutVars>
      </dgm:prSet>
      <dgm:spPr/>
    </dgm:pt>
  </dgm:ptLst>
  <dgm:cxnLst>
    <dgm:cxn modelId="{5CA68329-D253-420B-89C8-8CEC54A6C3C2}" type="presOf" srcId="{0AAB5582-9198-4550-BE4B-6F3CB34FB229}" destId="{0E8780A4-FC65-4103-9427-02CC92BFFFA8}" srcOrd="0" destOrd="0" presId="urn:microsoft.com/office/officeart/2005/8/layout/radial3"/>
    <dgm:cxn modelId="{49C2922F-99E8-423C-8236-4763F0B77BFD}" srcId="{E66D9383-C417-4E49-82EE-2A92457C980B}" destId="{25047921-6CCD-44A4-A59E-2C0696D0F766}" srcOrd="4" destOrd="0" parTransId="{DBFCC071-8496-4F96-8FEC-C85B26AFEA27}" sibTransId="{82178FCD-53EA-4A46-97DF-CDD556086813}"/>
    <dgm:cxn modelId="{61AA5440-CFD3-47B4-A622-02BA56945663}" srcId="{AD9F6A38-E94F-46D5-BDE4-D8BB57AC52F4}" destId="{EF3FE78A-F12A-4721-859C-CADAD5A28F94}" srcOrd="1" destOrd="0" parTransId="{B00ED093-6355-4EFC-8670-2F01062323DE}" sibTransId="{844BACA5-7271-4341-AB01-9ECB0A4454F7}"/>
    <dgm:cxn modelId="{66C0F753-6A8C-47A3-A3C1-E39836524B1E}" srcId="{AD9F6A38-E94F-46D5-BDE4-D8BB57AC52F4}" destId="{4055FE4B-985E-43C4-A2F0-5FDD4FF2976D}" srcOrd="0" destOrd="0" parTransId="{BA056EB2-F91C-4814-A906-4B7AE1D966E1}" sibTransId="{BBB10DB2-D279-4F88-889E-5C8C7E194191}"/>
    <dgm:cxn modelId="{05944D54-FCB8-4C1B-9DEC-5FED033B0EDA}" srcId="{E66D9383-C417-4E49-82EE-2A92457C980B}" destId="{01B30BC8-E72B-4CE0-A068-88BFB329C257}" srcOrd="3" destOrd="0" parTransId="{1184D03B-03FE-4E53-8566-2A022ECE8D09}" sibTransId="{8DEEA499-CCB0-409F-9E6F-26546D86BEFD}"/>
    <dgm:cxn modelId="{EA4E8E5C-6E25-4552-B8A0-B67567054768}" type="presOf" srcId="{E66D9383-C417-4E49-82EE-2A92457C980B}" destId="{F1D265F6-9E36-4FBD-A15C-4EA3F2BF740C}" srcOrd="0" destOrd="0" presId="urn:microsoft.com/office/officeart/2005/8/layout/radial3"/>
    <dgm:cxn modelId="{7175BF66-F760-4D45-94E5-CD1F24515F3B}" srcId="{E66D9383-C417-4E49-82EE-2A92457C980B}" destId="{0AAB5582-9198-4550-BE4B-6F3CB34FB229}" srcOrd="2" destOrd="0" parTransId="{977B5295-F2E4-40D7-8FC1-1FBD7F95B075}" sibTransId="{4B9580FB-788D-490B-856D-9E75D624B594}"/>
    <dgm:cxn modelId="{555EF368-75F0-47AE-B1D9-47DDA7B2129A}" type="presOf" srcId="{4F2D2FF1-2443-4249-B783-F45939F2F8C5}" destId="{A38DD59C-CAE3-45A0-821A-B3AA4FB830DD}" srcOrd="0" destOrd="0" presId="urn:microsoft.com/office/officeart/2005/8/layout/radial3"/>
    <dgm:cxn modelId="{9CF36B70-BAAC-4CC9-ABCA-BBE4BCE0A240}" srcId="{EBA59831-0056-433F-BD92-F1E7C7CB7D5F}" destId="{AD9F6A38-E94F-46D5-BDE4-D8BB57AC52F4}" srcOrd="1" destOrd="0" parTransId="{2E8A7863-CE01-4CFC-B551-5B75C1F84126}" sibTransId="{DFFCAB71-0333-460B-BF19-4DCEC4C81100}"/>
    <dgm:cxn modelId="{6A692B75-B983-4E28-B5D7-B85E0A7C64EE}" srcId="{E66D9383-C417-4E49-82EE-2A92457C980B}" destId="{5C328A6E-20AD-48EF-9580-77EA7F4F6206}" srcOrd="5" destOrd="0" parTransId="{35CD3C5E-EEA5-4188-916B-91AF37A40BDB}" sibTransId="{FF3F23B1-4780-434E-A681-C5ECA7FDA7BE}"/>
    <dgm:cxn modelId="{E8674277-EBAC-4EE1-99AC-255B39701A31}" type="presOf" srcId="{5C328A6E-20AD-48EF-9580-77EA7F4F6206}" destId="{25B815EC-B94D-4FA1-80E6-F33C59470BB3}" srcOrd="0" destOrd="0" presId="urn:microsoft.com/office/officeart/2005/8/layout/radial3"/>
    <dgm:cxn modelId="{03E07C80-E039-44A1-8EEE-ECEEE1DA70CF}" srcId="{E66D9383-C417-4E49-82EE-2A92457C980B}" destId="{4F2D2FF1-2443-4249-B783-F45939F2F8C5}" srcOrd="0" destOrd="0" parTransId="{4447EFBE-8BB3-4ED8-A3EC-B4E1973A1749}" sibTransId="{2F5CC583-B07A-401C-9734-415D361BC383}"/>
    <dgm:cxn modelId="{2214F395-0031-4D0D-893F-2A430E881F28}" type="presOf" srcId="{EBA59831-0056-433F-BD92-F1E7C7CB7D5F}" destId="{AC8056A9-87D3-4B39-ACFC-271FF84AE032}" srcOrd="0" destOrd="0" presId="urn:microsoft.com/office/officeart/2005/8/layout/radial3"/>
    <dgm:cxn modelId="{6CAFC4A6-407C-4873-A4F4-67BEC1480B86}" srcId="{EBA59831-0056-433F-BD92-F1E7C7CB7D5F}" destId="{E66D9383-C417-4E49-82EE-2A92457C980B}" srcOrd="0" destOrd="0" parTransId="{4779C8D4-9B62-4C02-86C3-D3133EC6DF5B}" sibTransId="{85D178BF-5D63-4AAE-A493-E700687FC800}"/>
    <dgm:cxn modelId="{E5F992E1-2A5E-44D3-A0A2-AC97568416EA}" type="presOf" srcId="{25047921-6CCD-44A4-A59E-2C0696D0F766}" destId="{E21310D8-71DA-4786-8B48-8C745F90DDD5}" srcOrd="0" destOrd="0" presId="urn:microsoft.com/office/officeart/2005/8/layout/radial3"/>
    <dgm:cxn modelId="{D201E8E9-98EF-47D1-AF7D-3C0D673B296C}" type="presOf" srcId="{4725EF9C-B7A9-42FC-AA6E-583F2E6308C2}" destId="{2078EF6C-E297-4C48-9CA8-6526B5F705C7}" srcOrd="0" destOrd="0" presId="urn:microsoft.com/office/officeart/2005/8/layout/radial3"/>
    <dgm:cxn modelId="{CB1242EB-6D2F-4655-AFAB-80980434701F}" srcId="{E66D9383-C417-4E49-82EE-2A92457C980B}" destId="{4725EF9C-B7A9-42FC-AA6E-583F2E6308C2}" srcOrd="1" destOrd="0" parTransId="{216AF973-F778-48C5-A6D5-EBFA4F23274D}" sibTransId="{76D462D0-7B2E-46CC-85AE-4F4199B0978F}"/>
    <dgm:cxn modelId="{7E1B2EF5-68D0-4057-8DDE-228E94D4C5BC}" type="presOf" srcId="{01B30BC8-E72B-4CE0-A068-88BFB329C257}" destId="{52D9F016-C9A7-4CE1-8BA1-513397D57720}" srcOrd="0" destOrd="0" presId="urn:microsoft.com/office/officeart/2005/8/layout/radial3"/>
    <dgm:cxn modelId="{E96B0C93-CA60-4F6B-AD6F-1273FD54E2C8}" type="presParOf" srcId="{AC8056A9-87D3-4B39-ACFC-271FF84AE032}" destId="{70CEFF9C-CF66-4260-8252-526E873720DD}" srcOrd="0" destOrd="0" presId="urn:microsoft.com/office/officeart/2005/8/layout/radial3"/>
    <dgm:cxn modelId="{3200EF93-A1D8-402D-AB67-C9A630069658}" type="presParOf" srcId="{70CEFF9C-CF66-4260-8252-526E873720DD}" destId="{F1D265F6-9E36-4FBD-A15C-4EA3F2BF740C}" srcOrd="0" destOrd="0" presId="urn:microsoft.com/office/officeart/2005/8/layout/radial3"/>
    <dgm:cxn modelId="{41A11D45-A01D-43B7-AA0F-42A53ACBCA02}" type="presParOf" srcId="{70CEFF9C-CF66-4260-8252-526E873720DD}" destId="{A38DD59C-CAE3-45A0-821A-B3AA4FB830DD}" srcOrd="1" destOrd="0" presId="urn:microsoft.com/office/officeart/2005/8/layout/radial3"/>
    <dgm:cxn modelId="{B5BDEB53-E41F-4E66-816E-A8696F42DE32}" type="presParOf" srcId="{70CEFF9C-CF66-4260-8252-526E873720DD}" destId="{2078EF6C-E297-4C48-9CA8-6526B5F705C7}" srcOrd="2" destOrd="0" presId="urn:microsoft.com/office/officeart/2005/8/layout/radial3"/>
    <dgm:cxn modelId="{41C65E50-8B54-4959-A150-B4465417AB37}" type="presParOf" srcId="{70CEFF9C-CF66-4260-8252-526E873720DD}" destId="{0E8780A4-FC65-4103-9427-02CC92BFFFA8}" srcOrd="3" destOrd="0" presId="urn:microsoft.com/office/officeart/2005/8/layout/radial3"/>
    <dgm:cxn modelId="{3941A2D2-7D7F-484D-ABA2-E24E1454B767}" type="presParOf" srcId="{70CEFF9C-CF66-4260-8252-526E873720DD}" destId="{52D9F016-C9A7-4CE1-8BA1-513397D57720}" srcOrd="4" destOrd="0" presId="urn:microsoft.com/office/officeart/2005/8/layout/radial3"/>
    <dgm:cxn modelId="{4F34656B-0F9D-4228-875A-3F27C141494C}" type="presParOf" srcId="{70CEFF9C-CF66-4260-8252-526E873720DD}" destId="{E21310D8-71DA-4786-8B48-8C745F90DDD5}" srcOrd="5" destOrd="0" presId="urn:microsoft.com/office/officeart/2005/8/layout/radial3"/>
    <dgm:cxn modelId="{563A1934-BFC3-4237-8E29-7CC55ED12401}" type="presParOf" srcId="{70CEFF9C-CF66-4260-8252-526E873720DD}" destId="{25B815EC-B94D-4FA1-80E6-F33C59470BB3}" srcOrd="6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BA59831-0056-433F-BD92-F1E7C7CB7D5F}" type="doc">
      <dgm:prSet loTypeId="urn:microsoft.com/office/officeart/2005/8/layout/radial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E66D9383-C417-4E49-82EE-2A92457C980B}">
      <dgm:prSet phldrT="[Texto]" custT="1"/>
      <dgm:spPr>
        <a:ln>
          <a:solidFill>
            <a:schemeClr val="bg1"/>
          </a:solidFill>
        </a:ln>
      </dgm:spPr>
      <dgm:t>
        <a:bodyPr/>
        <a:lstStyle/>
        <a:p>
          <a:r>
            <a:rPr lang="es-MX" sz="900" dirty="0">
              <a:latin typeface="Barlow Semi Condensed Medium" panose="00000606000000000000" pitchFamily="2" charset="0"/>
            </a:rPr>
            <a:t>Empresa</a:t>
          </a:r>
          <a:endParaRPr lang="es-CL" sz="900" dirty="0">
            <a:latin typeface="Barlow Semi Condensed Medium" panose="00000606000000000000" pitchFamily="2" charset="0"/>
          </a:endParaRPr>
        </a:p>
      </dgm:t>
    </dgm:pt>
    <dgm:pt modelId="{4779C8D4-9B62-4C02-86C3-D3133EC6DF5B}" type="parTrans" cxnId="{6CAFC4A6-407C-4873-A4F4-67BEC1480B86}">
      <dgm:prSet/>
      <dgm:spPr/>
      <dgm:t>
        <a:bodyPr/>
        <a:lstStyle/>
        <a:p>
          <a:endParaRPr lang="es-CL" sz="500"/>
        </a:p>
      </dgm:t>
    </dgm:pt>
    <dgm:pt modelId="{85D178BF-5D63-4AAE-A493-E700687FC800}" type="sibTrans" cxnId="{6CAFC4A6-407C-4873-A4F4-67BEC1480B86}">
      <dgm:prSet/>
      <dgm:spPr/>
      <dgm:t>
        <a:bodyPr/>
        <a:lstStyle/>
        <a:p>
          <a:endParaRPr lang="es-CL" sz="500"/>
        </a:p>
      </dgm:t>
    </dgm:pt>
    <dgm:pt modelId="{4F2D2FF1-2443-4249-B783-F45939F2F8C5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4447EFBE-8BB3-4ED8-A3EC-B4E1973A1749}" type="parTrans" cxnId="{03E07C80-E039-44A1-8EEE-ECEEE1DA70CF}">
      <dgm:prSet/>
      <dgm:spPr/>
      <dgm:t>
        <a:bodyPr/>
        <a:lstStyle/>
        <a:p>
          <a:endParaRPr lang="es-CL" sz="500"/>
        </a:p>
      </dgm:t>
    </dgm:pt>
    <dgm:pt modelId="{2F5CC583-B07A-401C-9734-415D361BC383}" type="sibTrans" cxnId="{03E07C80-E039-44A1-8EEE-ECEEE1DA70CF}">
      <dgm:prSet/>
      <dgm:spPr/>
      <dgm:t>
        <a:bodyPr/>
        <a:lstStyle/>
        <a:p>
          <a:endParaRPr lang="es-CL" sz="500"/>
        </a:p>
      </dgm:t>
    </dgm:pt>
    <dgm:pt modelId="{AD9F6A38-E94F-46D5-BDE4-D8BB57AC52F4}">
      <dgm:prSet phldrT="[Texto]" phldr="1"/>
      <dgm:spPr/>
      <dgm:t>
        <a:bodyPr/>
        <a:lstStyle/>
        <a:p>
          <a:endParaRPr lang="es-CL" sz="500" dirty="0"/>
        </a:p>
      </dgm:t>
    </dgm:pt>
    <dgm:pt modelId="{2E8A7863-CE01-4CFC-B551-5B75C1F84126}" type="parTrans" cxnId="{9CF36B70-BAAC-4CC9-ABCA-BBE4BCE0A240}">
      <dgm:prSet/>
      <dgm:spPr/>
      <dgm:t>
        <a:bodyPr/>
        <a:lstStyle/>
        <a:p>
          <a:endParaRPr lang="es-CL" sz="500"/>
        </a:p>
      </dgm:t>
    </dgm:pt>
    <dgm:pt modelId="{DFFCAB71-0333-460B-BF19-4DCEC4C81100}" type="sibTrans" cxnId="{9CF36B70-BAAC-4CC9-ABCA-BBE4BCE0A240}">
      <dgm:prSet/>
      <dgm:spPr/>
      <dgm:t>
        <a:bodyPr/>
        <a:lstStyle/>
        <a:p>
          <a:endParaRPr lang="es-CL" sz="500"/>
        </a:p>
      </dgm:t>
    </dgm:pt>
    <dgm:pt modelId="{4055FE4B-985E-43C4-A2F0-5FDD4FF2976D}">
      <dgm:prSet phldrT="[Texto]" phldr="1"/>
      <dgm:spPr/>
      <dgm:t>
        <a:bodyPr/>
        <a:lstStyle/>
        <a:p>
          <a:endParaRPr lang="es-CL" sz="500"/>
        </a:p>
      </dgm:t>
    </dgm:pt>
    <dgm:pt modelId="{BA056EB2-F91C-4814-A906-4B7AE1D966E1}" type="parTrans" cxnId="{66C0F753-6A8C-47A3-A3C1-E39836524B1E}">
      <dgm:prSet/>
      <dgm:spPr/>
      <dgm:t>
        <a:bodyPr/>
        <a:lstStyle/>
        <a:p>
          <a:endParaRPr lang="es-CL" sz="500"/>
        </a:p>
      </dgm:t>
    </dgm:pt>
    <dgm:pt modelId="{BBB10DB2-D279-4F88-889E-5C8C7E194191}" type="sibTrans" cxnId="{66C0F753-6A8C-47A3-A3C1-E39836524B1E}">
      <dgm:prSet/>
      <dgm:spPr/>
      <dgm:t>
        <a:bodyPr/>
        <a:lstStyle/>
        <a:p>
          <a:endParaRPr lang="es-CL" sz="500"/>
        </a:p>
      </dgm:t>
    </dgm:pt>
    <dgm:pt modelId="{EF3FE78A-F12A-4721-859C-CADAD5A28F94}">
      <dgm:prSet phldrT="[Texto]" phldr="1"/>
      <dgm:spPr/>
      <dgm:t>
        <a:bodyPr/>
        <a:lstStyle/>
        <a:p>
          <a:endParaRPr lang="es-CL" sz="500"/>
        </a:p>
      </dgm:t>
    </dgm:pt>
    <dgm:pt modelId="{B00ED093-6355-4EFC-8670-2F01062323DE}" type="parTrans" cxnId="{61AA5440-CFD3-47B4-A622-02BA56945663}">
      <dgm:prSet/>
      <dgm:spPr/>
      <dgm:t>
        <a:bodyPr/>
        <a:lstStyle/>
        <a:p>
          <a:endParaRPr lang="es-CL" sz="500"/>
        </a:p>
      </dgm:t>
    </dgm:pt>
    <dgm:pt modelId="{844BACA5-7271-4341-AB01-9ECB0A4454F7}" type="sibTrans" cxnId="{61AA5440-CFD3-47B4-A622-02BA56945663}">
      <dgm:prSet/>
      <dgm:spPr/>
      <dgm:t>
        <a:bodyPr/>
        <a:lstStyle/>
        <a:p>
          <a:endParaRPr lang="es-CL" sz="500"/>
        </a:p>
      </dgm:t>
    </dgm:pt>
    <dgm:pt modelId="{4725EF9C-B7A9-42FC-AA6E-583F2E6308C2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Clientes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216AF973-F778-48C5-A6D5-EBFA4F23274D}" type="parTrans" cxnId="{CB1242EB-6D2F-4655-AFAB-80980434701F}">
      <dgm:prSet/>
      <dgm:spPr/>
      <dgm:t>
        <a:bodyPr/>
        <a:lstStyle/>
        <a:p>
          <a:endParaRPr lang="es-CL" sz="500"/>
        </a:p>
      </dgm:t>
    </dgm:pt>
    <dgm:pt modelId="{76D462D0-7B2E-46CC-85AE-4F4199B0978F}" type="sibTrans" cxnId="{CB1242EB-6D2F-4655-AFAB-80980434701F}">
      <dgm:prSet/>
      <dgm:spPr/>
      <dgm:t>
        <a:bodyPr/>
        <a:lstStyle/>
        <a:p>
          <a:endParaRPr lang="es-CL" sz="500"/>
        </a:p>
      </dgm:t>
    </dgm:pt>
    <dgm:pt modelId="{0AAB5582-9198-4550-BE4B-6F3CB34FB229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Trabajadores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977B5295-F2E4-40D7-8FC1-1FBD7F95B075}" type="parTrans" cxnId="{7175BF66-F760-4D45-94E5-CD1F24515F3B}">
      <dgm:prSet/>
      <dgm:spPr/>
      <dgm:t>
        <a:bodyPr/>
        <a:lstStyle/>
        <a:p>
          <a:endParaRPr lang="es-CL" sz="500"/>
        </a:p>
      </dgm:t>
    </dgm:pt>
    <dgm:pt modelId="{4B9580FB-788D-490B-856D-9E75D624B594}" type="sibTrans" cxnId="{7175BF66-F760-4D45-94E5-CD1F24515F3B}">
      <dgm:prSet/>
      <dgm:spPr/>
      <dgm:t>
        <a:bodyPr/>
        <a:lstStyle/>
        <a:p>
          <a:endParaRPr lang="es-CL" sz="500"/>
        </a:p>
      </dgm:t>
    </dgm:pt>
    <dgm:pt modelId="{01B30BC8-E72B-4CE0-A068-88BFB329C257}">
      <dgm:prSet phldrT="[Texto]" custT="1"/>
      <dgm:spPr>
        <a:solidFill>
          <a:prstClr val="white"/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  <a:ea typeface="+mn-ea"/>
              <a:cs typeface="+mn-cs"/>
            </a:rPr>
            <a:t>Medioambiente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1184D03B-03FE-4E53-8566-2A022ECE8D09}" type="parTrans" cxnId="{05944D54-FCB8-4C1B-9DEC-5FED033B0EDA}">
      <dgm:prSet/>
      <dgm:spPr/>
      <dgm:t>
        <a:bodyPr/>
        <a:lstStyle/>
        <a:p>
          <a:endParaRPr lang="es-CL" sz="500"/>
        </a:p>
      </dgm:t>
    </dgm:pt>
    <dgm:pt modelId="{8DEEA499-CCB0-409F-9E6F-26546D86BEFD}" type="sibTrans" cxnId="{05944D54-FCB8-4C1B-9DEC-5FED033B0EDA}">
      <dgm:prSet/>
      <dgm:spPr/>
      <dgm:t>
        <a:bodyPr/>
        <a:lstStyle/>
        <a:p>
          <a:endParaRPr lang="es-CL" sz="500"/>
        </a:p>
      </dgm:t>
    </dgm:pt>
    <dgm:pt modelId="{25047921-6CCD-44A4-A59E-2C0696D0F76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Vecinos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DBFCC071-8496-4F96-8FEC-C85B26AFEA27}" type="parTrans" cxnId="{49C2922F-99E8-423C-8236-4763F0B77BFD}">
      <dgm:prSet/>
      <dgm:spPr/>
      <dgm:t>
        <a:bodyPr/>
        <a:lstStyle/>
        <a:p>
          <a:endParaRPr lang="es-CL" sz="500"/>
        </a:p>
      </dgm:t>
    </dgm:pt>
    <dgm:pt modelId="{82178FCD-53EA-4A46-97DF-CDD556086813}" type="sibTrans" cxnId="{49C2922F-99E8-423C-8236-4763F0B77BFD}">
      <dgm:prSet/>
      <dgm:spPr/>
      <dgm:t>
        <a:bodyPr/>
        <a:lstStyle/>
        <a:p>
          <a:endParaRPr lang="es-CL" sz="500"/>
        </a:p>
      </dgm:t>
    </dgm:pt>
    <dgm:pt modelId="{5C328A6E-20AD-48EF-9580-77EA7F4F620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Proveedores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35CD3C5E-EEA5-4188-916B-91AF37A40BDB}" type="parTrans" cxnId="{6A692B75-B983-4E28-B5D7-B85E0A7C64EE}">
      <dgm:prSet/>
      <dgm:spPr/>
      <dgm:t>
        <a:bodyPr/>
        <a:lstStyle/>
        <a:p>
          <a:endParaRPr lang="es-CL" sz="500"/>
        </a:p>
      </dgm:t>
    </dgm:pt>
    <dgm:pt modelId="{FF3F23B1-4780-434E-A681-C5ECA7FDA7BE}" type="sibTrans" cxnId="{6A692B75-B983-4E28-B5D7-B85E0A7C64EE}">
      <dgm:prSet/>
      <dgm:spPr/>
      <dgm:t>
        <a:bodyPr/>
        <a:lstStyle/>
        <a:p>
          <a:endParaRPr lang="es-CL" sz="500"/>
        </a:p>
      </dgm:t>
    </dgm:pt>
    <dgm:pt modelId="{AC8056A9-87D3-4B39-ACFC-271FF84AE032}" type="pres">
      <dgm:prSet presAssocID="{EBA59831-0056-433F-BD92-F1E7C7CB7D5F}" presName="composite" presStyleCnt="0">
        <dgm:presLayoutVars>
          <dgm:chMax val="1"/>
          <dgm:dir/>
          <dgm:resizeHandles val="exact"/>
        </dgm:presLayoutVars>
      </dgm:prSet>
      <dgm:spPr/>
    </dgm:pt>
    <dgm:pt modelId="{70CEFF9C-CF66-4260-8252-526E873720DD}" type="pres">
      <dgm:prSet presAssocID="{EBA59831-0056-433F-BD92-F1E7C7CB7D5F}" presName="radial" presStyleCnt="0">
        <dgm:presLayoutVars>
          <dgm:animLvl val="ctr"/>
        </dgm:presLayoutVars>
      </dgm:prSet>
      <dgm:spPr/>
    </dgm:pt>
    <dgm:pt modelId="{F1D265F6-9E36-4FBD-A15C-4EA3F2BF740C}" type="pres">
      <dgm:prSet presAssocID="{E66D9383-C417-4E49-82EE-2A92457C980B}" presName="centerShape" presStyleLbl="vennNode1" presStyleIdx="0" presStyleCnt="7"/>
      <dgm:spPr/>
    </dgm:pt>
    <dgm:pt modelId="{A38DD59C-CAE3-45A0-821A-B3AA4FB830DD}" type="pres">
      <dgm:prSet presAssocID="{4F2D2FF1-2443-4249-B783-F45939F2F8C5}" presName="node" presStyleLbl="vennNode1" presStyleIdx="1" presStyleCnt="7" custScaleX="103662" custScaleY="103662">
        <dgm:presLayoutVars>
          <dgm:bulletEnabled val="1"/>
        </dgm:presLayoutVars>
      </dgm:prSet>
      <dgm:spPr>
        <a:xfrm>
          <a:off x="1100536" y="-5756"/>
          <a:ext cx="332384" cy="332384"/>
        </a:xfrm>
        <a:prstGeom prst="ellipse">
          <a:avLst/>
        </a:prstGeom>
      </dgm:spPr>
    </dgm:pt>
    <dgm:pt modelId="{2078EF6C-E297-4C48-9CA8-6526B5F705C7}" type="pres">
      <dgm:prSet presAssocID="{4725EF9C-B7A9-42FC-AA6E-583F2E6308C2}" presName="node" presStyleLbl="vennNode1" presStyleIdx="2" presStyleCnt="7" custScaleX="103662" custScaleY="103662" custRadScaleRad="101376" custRadScaleInc="-145">
        <dgm:presLayoutVars>
          <dgm:bulletEnabled val="1"/>
        </dgm:presLayoutVars>
      </dgm:prSet>
      <dgm:spPr>
        <a:xfrm>
          <a:off x="1466863" y="199625"/>
          <a:ext cx="332384" cy="332384"/>
        </a:xfrm>
        <a:prstGeom prst="ellipse">
          <a:avLst/>
        </a:prstGeom>
      </dgm:spPr>
    </dgm:pt>
    <dgm:pt modelId="{0E8780A4-FC65-4103-9427-02CC92BFFFA8}" type="pres">
      <dgm:prSet presAssocID="{0AAB5582-9198-4550-BE4B-6F3CB34FB229}" presName="node" presStyleLbl="vennNode1" presStyleIdx="3" presStyleCnt="7" custScaleX="103662" custScaleY="103662">
        <dgm:presLayoutVars>
          <dgm:bulletEnabled val="1"/>
        </dgm:presLayoutVars>
      </dgm:prSet>
      <dgm:spPr>
        <a:xfrm>
          <a:off x="1462209" y="620679"/>
          <a:ext cx="332384" cy="332384"/>
        </a:xfrm>
        <a:prstGeom prst="ellipse">
          <a:avLst/>
        </a:prstGeom>
      </dgm:spPr>
    </dgm:pt>
    <dgm:pt modelId="{52D9F016-C9A7-4CE1-8BA1-513397D57720}" type="pres">
      <dgm:prSet presAssocID="{01B30BC8-E72B-4CE0-A068-88BFB329C257}" presName="node" presStyleLbl="vennNode1" presStyleIdx="4" presStyleCnt="7" custScaleX="103662" custScaleY="103662">
        <dgm:presLayoutVars>
          <dgm:bulletEnabled val="1"/>
        </dgm:presLayoutVars>
      </dgm:prSet>
      <dgm:spPr>
        <a:xfrm>
          <a:off x="1100536" y="829491"/>
          <a:ext cx="332384" cy="332384"/>
        </a:xfrm>
        <a:prstGeom prst="ellipse">
          <a:avLst/>
        </a:prstGeom>
      </dgm:spPr>
    </dgm:pt>
    <dgm:pt modelId="{E21310D8-71DA-4786-8B48-8C745F90DDD5}" type="pres">
      <dgm:prSet presAssocID="{25047921-6CCD-44A4-A59E-2C0696D0F766}" presName="node" presStyleLbl="vennNode1" presStyleIdx="5" presStyleCnt="7" custScaleX="103662" custScaleY="103662" custRadScaleRad="105330" custRadScaleInc="-1305">
        <dgm:presLayoutVars>
          <dgm:bulletEnabled val="1"/>
        </dgm:presLayoutVars>
      </dgm:prSet>
      <dgm:spPr/>
    </dgm:pt>
    <dgm:pt modelId="{25B815EC-B94D-4FA1-80E6-F33C59470BB3}" type="pres">
      <dgm:prSet presAssocID="{5C328A6E-20AD-48EF-9580-77EA7F4F6206}" presName="node" presStyleLbl="vennNode1" presStyleIdx="6" presStyleCnt="7" custScaleX="109605" custScaleY="109605">
        <dgm:presLayoutVars>
          <dgm:bulletEnabled val="1"/>
        </dgm:presLayoutVars>
      </dgm:prSet>
      <dgm:spPr/>
    </dgm:pt>
  </dgm:ptLst>
  <dgm:cxnLst>
    <dgm:cxn modelId="{5CA68329-D253-420B-89C8-8CEC54A6C3C2}" type="presOf" srcId="{0AAB5582-9198-4550-BE4B-6F3CB34FB229}" destId="{0E8780A4-FC65-4103-9427-02CC92BFFFA8}" srcOrd="0" destOrd="0" presId="urn:microsoft.com/office/officeart/2005/8/layout/radial3"/>
    <dgm:cxn modelId="{49C2922F-99E8-423C-8236-4763F0B77BFD}" srcId="{E66D9383-C417-4E49-82EE-2A92457C980B}" destId="{25047921-6CCD-44A4-A59E-2C0696D0F766}" srcOrd="4" destOrd="0" parTransId="{DBFCC071-8496-4F96-8FEC-C85B26AFEA27}" sibTransId="{82178FCD-53EA-4A46-97DF-CDD556086813}"/>
    <dgm:cxn modelId="{61AA5440-CFD3-47B4-A622-02BA56945663}" srcId="{AD9F6A38-E94F-46D5-BDE4-D8BB57AC52F4}" destId="{EF3FE78A-F12A-4721-859C-CADAD5A28F94}" srcOrd="1" destOrd="0" parTransId="{B00ED093-6355-4EFC-8670-2F01062323DE}" sibTransId="{844BACA5-7271-4341-AB01-9ECB0A4454F7}"/>
    <dgm:cxn modelId="{66C0F753-6A8C-47A3-A3C1-E39836524B1E}" srcId="{AD9F6A38-E94F-46D5-BDE4-D8BB57AC52F4}" destId="{4055FE4B-985E-43C4-A2F0-5FDD4FF2976D}" srcOrd="0" destOrd="0" parTransId="{BA056EB2-F91C-4814-A906-4B7AE1D966E1}" sibTransId="{BBB10DB2-D279-4F88-889E-5C8C7E194191}"/>
    <dgm:cxn modelId="{05944D54-FCB8-4C1B-9DEC-5FED033B0EDA}" srcId="{E66D9383-C417-4E49-82EE-2A92457C980B}" destId="{01B30BC8-E72B-4CE0-A068-88BFB329C257}" srcOrd="3" destOrd="0" parTransId="{1184D03B-03FE-4E53-8566-2A022ECE8D09}" sibTransId="{8DEEA499-CCB0-409F-9E6F-26546D86BEFD}"/>
    <dgm:cxn modelId="{EA4E8E5C-6E25-4552-B8A0-B67567054768}" type="presOf" srcId="{E66D9383-C417-4E49-82EE-2A92457C980B}" destId="{F1D265F6-9E36-4FBD-A15C-4EA3F2BF740C}" srcOrd="0" destOrd="0" presId="urn:microsoft.com/office/officeart/2005/8/layout/radial3"/>
    <dgm:cxn modelId="{7175BF66-F760-4D45-94E5-CD1F24515F3B}" srcId="{E66D9383-C417-4E49-82EE-2A92457C980B}" destId="{0AAB5582-9198-4550-BE4B-6F3CB34FB229}" srcOrd="2" destOrd="0" parTransId="{977B5295-F2E4-40D7-8FC1-1FBD7F95B075}" sibTransId="{4B9580FB-788D-490B-856D-9E75D624B594}"/>
    <dgm:cxn modelId="{555EF368-75F0-47AE-B1D9-47DDA7B2129A}" type="presOf" srcId="{4F2D2FF1-2443-4249-B783-F45939F2F8C5}" destId="{A38DD59C-CAE3-45A0-821A-B3AA4FB830DD}" srcOrd="0" destOrd="0" presId="urn:microsoft.com/office/officeart/2005/8/layout/radial3"/>
    <dgm:cxn modelId="{9CF36B70-BAAC-4CC9-ABCA-BBE4BCE0A240}" srcId="{EBA59831-0056-433F-BD92-F1E7C7CB7D5F}" destId="{AD9F6A38-E94F-46D5-BDE4-D8BB57AC52F4}" srcOrd="1" destOrd="0" parTransId="{2E8A7863-CE01-4CFC-B551-5B75C1F84126}" sibTransId="{DFFCAB71-0333-460B-BF19-4DCEC4C81100}"/>
    <dgm:cxn modelId="{6A692B75-B983-4E28-B5D7-B85E0A7C64EE}" srcId="{E66D9383-C417-4E49-82EE-2A92457C980B}" destId="{5C328A6E-20AD-48EF-9580-77EA7F4F6206}" srcOrd="5" destOrd="0" parTransId="{35CD3C5E-EEA5-4188-916B-91AF37A40BDB}" sibTransId="{FF3F23B1-4780-434E-A681-C5ECA7FDA7BE}"/>
    <dgm:cxn modelId="{E8674277-EBAC-4EE1-99AC-255B39701A31}" type="presOf" srcId="{5C328A6E-20AD-48EF-9580-77EA7F4F6206}" destId="{25B815EC-B94D-4FA1-80E6-F33C59470BB3}" srcOrd="0" destOrd="0" presId="urn:microsoft.com/office/officeart/2005/8/layout/radial3"/>
    <dgm:cxn modelId="{03E07C80-E039-44A1-8EEE-ECEEE1DA70CF}" srcId="{E66D9383-C417-4E49-82EE-2A92457C980B}" destId="{4F2D2FF1-2443-4249-B783-F45939F2F8C5}" srcOrd="0" destOrd="0" parTransId="{4447EFBE-8BB3-4ED8-A3EC-B4E1973A1749}" sibTransId="{2F5CC583-B07A-401C-9734-415D361BC383}"/>
    <dgm:cxn modelId="{2214F395-0031-4D0D-893F-2A430E881F28}" type="presOf" srcId="{EBA59831-0056-433F-BD92-F1E7C7CB7D5F}" destId="{AC8056A9-87D3-4B39-ACFC-271FF84AE032}" srcOrd="0" destOrd="0" presId="urn:microsoft.com/office/officeart/2005/8/layout/radial3"/>
    <dgm:cxn modelId="{6CAFC4A6-407C-4873-A4F4-67BEC1480B86}" srcId="{EBA59831-0056-433F-BD92-F1E7C7CB7D5F}" destId="{E66D9383-C417-4E49-82EE-2A92457C980B}" srcOrd="0" destOrd="0" parTransId="{4779C8D4-9B62-4C02-86C3-D3133EC6DF5B}" sibTransId="{85D178BF-5D63-4AAE-A493-E700687FC800}"/>
    <dgm:cxn modelId="{E5F992E1-2A5E-44D3-A0A2-AC97568416EA}" type="presOf" srcId="{25047921-6CCD-44A4-A59E-2C0696D0F766}" destId="{E21310D8-71DA-4786-8B48-8C745F90DDD5}" srcOrd="0" destOrd="0" presId="urn:microsoft.com/office/officeart/2005/8/layout/radial3"/>
    <dgm:cxn modelId="{D201E8E9-98EF-47D1-AF7D-3C0D673B296C}" type="presOf" srcId="{4725EF9C-B7A9-42FC-AA6E-583F2E6308C2}" destId="{2078EF6C-E297-4C48-9CA8-6526B5F705C7}" srcOrd="0" destOrd="0" presId="urn:microsoft.com/office/officeart/2005/8/layout/radial3"/>
    <dgm:cxn modelId="{CB1242EB-6D2F-4655-AFAB-80980434701F}" srcId="{E66D9383-C417-4E49-82EE-2A92457C980B}" destId="{4725EF9C-B7A9-42FC-AA6E-583F2E6308C2}" srcOrd="1" destOrd="0" parTransId="{216AF973-F778-48C5-A6D5-EBFA4F23274D}" sibTransId="{76D462D0-7B2E-46CC-85AE-4F4199B0978F}"/>
    <dgm:cxn modelId="{7E1B2EF5-68D0-4057-8DDE-228E94D4C5BC}" type="presOf" srcId="{01B30BC8-E72B-4CE0-A068-88BFB329C257}" destId="{52D9F016-C9A7-4CE1-8BA1-513397D57720}" srcOrd="0" destOrd="0" presId="urn:microsoft.com/office/officeart/2005/8/layout/radial3"/>
    <dgm:cxn modelId="{E96B0C93-CA60-4F6B-AD6F-1273FD54E2C8}" type="presParOf" srcId="{AC8056A9-87D3-4B39-ACFC-271FF84AE032}" destId="{70CEFF9C-CF66-4260-8252-526E873720DD}" srcOrd="0" destOrd="0" presId="urn:microsoft.com/office/officeart/2005/8/layout/radial3"/>
    <dgm:cxn modelId="{3200EF93-A1D8-402D-AB67-C9A630069658}" type="presParOf" srcId="{70CEFF9C-CF66-4260-8252-526E873720DD}" destId="{F1D265F6-9E36-4FBD-A15C-4EA3F2BF740C}" srcOrd="0" destOrd="0" presId="urn:microsoft.com/office/officeart/2005/8/layout/radial3"/>
    <dgm:cxn modelId="{41A11D45-A01D-43B7-AA0F-42A53ACBCA02}" type="presParOf" srcId="{70CEFF9C-CF66-4260-8252-526E873720DD}" destId="{A38DD59C-CAE3-45A0-821A-B3AA4FB830DD}" srcOrd="1" destOrd="0" presId="urn:microsoft.com/office/officeart/2005/8/layout/radial3"/>
    <dgm:cxn modelId="{B5BDEB53-E41F-4E66-816E-A8696F42DE32}" type="presParOf" srcId="{70CEFF9C-CF66-4260-8252-526E873720DD}" destId="{2078EF6C-E297-4C48-9CA8-6526B5F705C7}" srcOrd="2" destOrd="0" presId="urn:microsoft.com/office/officeart/2005/8/layout/radial3"/>
    <dgm:cxn modelId="{41C65E50-8B54-4959-A150-B4465417AB37}" type="presParOf" srcId="{70CEFF9C-CF66-4260-8252-526E873720DD}" destId="{0E8780A4-FC65-4103-9427-02CC92BFFFA8}" srcOrd="3" destOrd="0" presId="urn:microsoft.com/office/officeart/2005/8/layout/radial3"/>
    <dgm:cxn modelId="{3941A2D2-7D7F-484D-ABA2-E24E1454B767}" type="presParOf" srcId="{70CEFF9C-CF66-4260-8252-526E873720DD}" destId="{52D9F016-C9A7-4CE1-8BA1-513397D57720}" srcOrd="4" destOrd="0" presId="urn:microsoft.com/office/officeart/2005/8/layout/radial3"/>
    <dgm:cxn modelId="{4F34656B-0F9D-4228-875A-3F27C141494C}" type="presParOf" srcId="{70CEFF9C-CF66-4260-8252-526E873720DD}" destId="{E21310D8-71DA-4786-8B48-8C745F90DDD5}" srcOrd="5" destOrd="0" presId="urn:microsoft.com/office/officeart/2005/8/layout/radial3"/>
    <dgm:cxn modelId="{563A1934-BFC3-4237-8E29-7CC55ED12401}" type="presParOf" srcId="{70CEFF9C-CF66-4260-8252-526E873720DD}" destId="{25B815EC-B94D-4FA1-80E6-F33C59470BB3}" srcOrd="6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BA59831-0056-433F-BD92-F1E7C7CB7D5F}" type="doc">
      <dgm:prSet loTypeId="urn:microsoft.com/office/officeart/2005/8/layout/radial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E66D9383-C417-4E49-82EE-2A92457C980B}">
      <dgm:prSet phldrT="[Texto]" custT="1"/>
      <dgm:spPr>
        <a:ln>
          <a:solidFill>
            <a:schemeClr val="bg1"/>
          </a:solidFill>
        </a:ln>
      </dgm:spPr>
      <dgm:t>
        <a:bodyPr/>
        <a:lstStyle/>
        <a:p>
          <a:r>
            <a:rPr lang="es-MX" sz="900" dirty="0">
              <a:latin typeface="Barlow Semi Condensed Medium" panose="00000606000000000000" pitchFamily="2" charset="0"/>
            </a:rPr>
            <a:t>Empresa</a:t>
          </a:r>
          <a:endParaRPr lang="es-CL" sz="900" dirty="0">
            <a:latin typeface="Barlow Semi Condensed Medium" panose="00000606000000000000" pitchFamily="2" charset="0"/>
          </a:endParaRPr>
        </a:p>
      </dgm:t>
    </dgm:pt>
    <dgm:pt modelId="{4779C8D4-9B62-4C02-86C3-D3133EC6DF5B}" type="parTrans" cxnId="{6CAFC4A6-407C-4873-A4F4-67BEC1480B86}">
      <dgm:prSet/>
      <dgm:spPr/>
      <dgm:t>
        <a:bodyPr/>
        <a:lstStyle/>
        <a:p>
          <a:endParaRPr lang="es-CL" sz="500"/>
        </a:p>
      </dgm:t>
    </dgm:pt>
    <dgm:pt modelId="{85D178BF-5D63-4AAE-A493-E700687FC800}" type="sibTrans" cxnId="{6CAFC4A6-407C-4873-A4F4-67BEC1480B86}">
      <dgm:prSet/>
      <dgm:spPr/>
      <dgm:t>
        <a:bodyPr/>
        <a:lstStyle/>
        <a:p>
          <a:endParaRPr lang="es-CL" sz="500"/>
        </a:p>
      </dgm:t>
    </dgm:pt>
    <dgm:pt modelId="{4F2D2FF1-2443-4249-B783-F45939F2F8C5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4447EFBE-8BB3-4ED8-A3EC-B4E1973A1749}" type="parTrans" cxnId="{03E07C80-E039-44A1-8EEE-ECEEE1DA70CF}">
      <dgm:prSet/>
      <dgm:spPr/>
      <dgm:t>
        <a:bodyPr/>
        <a:lstStyle/>
        <a:p>
          <a:endParaRPr lang="es-CL" sz="500"/>
        </a:p>
      </dgm:t>
    </dgm:pt>
    <dgm:pt modelId="{2F5CC583-B07A-401C-9734-415D361BC383}" type="sibTrans" cxnId="{03E07C80-E039-44A1-8EEE-ECEEE1DA70CF}">
      <dgm:prSet/>
      <dgm:spPr/>
      <dgm:t>
        <a:bodyPr/>
        <a:lstStyle/>
        <a:p>
          <a:endParaRPr lang="es-CL" sz="500"/>
        </a:p>
      </dgm:t>
    </dgm:pt>
    <dgm:pt modelId="{AD9F6A38-E94F-46D5-BDE4-D8BB57AC52F4}">
      <dgm:prSet phldrT="[Texto]" phldr="1"/>
      <dgm:spPr/>
      <dgm:t>
        <a:bodyPr/>
        <a:lstStyle/>
        <a:p>
          <a:endParaRPr lang="es-CL" sz="500" dirty="0"/>
        </a:p>
      </dgm:t>
    </dgm:pt>
    <dgm:pt modelId="{2E8A7863-CE01-4CFC-B551-5B75C1F84126}" type="parTrans" cxnId="{9CF36B70-BAAC-4CC9-ABCA-BBE4BCE0A240}">
      <dgm:prSet/>
      <dgm:spPr/>
      <dgm:t>
        <a:bodyPr/>
        <a:lstStyle/>
        <a:p>
          <a:endParaRPr lang="es-CL" sz="500"/>
        </a:p>
      </dgm:t>
    </dgm:pt>
    <dgm:pt modelId="{DFFCAB71-0333-460B-BF19-4DCEC4C81100}" type="sibTrans" cxnId="{9CF36B70-BAAC-4CC9-ABCA-BBE4BCE0A240}">
      <dgm:prSet/>
      <dgm:spPr/>
      <dgm:t>
        <a:bodyPr/>
        <a:lstStyle/>
        <a:p>
          <a:endParaRPr lang="es-CL" sz="500"/>
        </a:p>
      </dgm:t>
    </dgm:pt>
    <dgm:pt modelId="{4055FE4B-985E-43C4-A2F0-5FDD4FF2976D}">
      <dgm:prSet phldrT="[Texto]" phldr="1"/>
      <dgm:spPr/>
      <dgm:t>
        <a:bodyPr/>
        <a:lstStyle/>
        <a:p>
          <a:endParaRPr lang="es-CL" sz="500"/>
        </a:p>
      </dgm:t>
    </dgm:pt>
    <dgm:pt modelId="{BA056EB2-F91C-4814-A906-4B7AE1D966E1}" type="parTrans" cxnId="{66C0F753-6A8C-47A3-A3C1-E39836524B1E}">
      <dgm:prSet/>
      <dgm:spPr/>
      <dgm:t>
        <a:bodyPr/>
        <a:lstStyle/>
        <a:p>
          <a:endParaRPr lang="es-CL" sz="500"/>
        </a:p>
      </dgm:t>
    </dgm:pt>
    <dgm:pt modelId="{BBB10DB2-D279-4F88-889E-5C8C7E194191}" type="sibTrans" cxnId="{66C0F753-6A8C-47A3-A3C1-E39836524B1E}">
      <dgm:prSet/>
      <dgm:spPr/>
      <dgm:t>
        <a:bodyPr/>
        <a:lstStyle/>
        <a:p>
          <a:endParaRPr lang="es-CL" sz="500"/>
        </a:p>
      </dgm:t>
    </dgm:pt>
    <dgm:pt modelId="{EF3FE78A-F12A-4721-859C-CADAD5A28F94}">
      <dgm:prSet phldrT="[Texto]" phldr="1"/>
      <dgm:spPr/>
      <dgm:t>
        <a:bodyPr/>
        <a:lstStyle/>
        <a:p>
          <a:endParaRPr lang="es-CL" sz="500"/>
        </a:p>
      </dgm:t>
    </dgm:pt>
    <dgm:pt modelId="{B00ED093-6355-4EFC-8670-2F01062323DE}" type="parTrans" cxnId="{61AA5440-CFD3-47B4-A622-02BA56945663}">
      <dgm:prSet/>
      <dgm:spPr/>
      <dgm:t>
        <a:bodyPr/>
        <a:lstStyle/>
        <a:p>
          <a:endParaRPr lang="es-CL" sz="500"/>
        </a:p>
      </dgm:t>
    </dgm:pt>
    <dgm:pt modelId="{844BACA5-7271-4341-AB01-9ECB0A4454F7}" type="sibTrans" cxnId="{61AA5440-CFD3-47B4-A622-02BA56945663}">
      <dgm:prSet/>
      <dgm:spPr/>
      <dgm:t>
        <a:bodyPr/>
        <a:lstStyle/>
        <a:p>
          <a:endParaRPr lang="es-CL" sz="500"/>
        </a:p>
      </dgm:t>
    </dgm:pt>
    <dgm:pt modelId="{4725EF9C-B7A9-42FC-AA6E-583F2E6308C2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Clientes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216AF973-F778-48C5-A6D5-EBFA4F23274D}" type="parTrans" cxnId="{CB1242EB-6D2F-4655-AFAB-80980434701F}">
      <dgm:prSet/>
      <dgm:spPr/>
      <dgm:t>
        <a:bodyPr/>
        <a:lstStyle/>
        <a:p>
          <a:endParaRPr lang="es-CL" sz="500"/>
        </a:p>
      </dgm:t>
    </dgm:pt>
    <dgm:pt modelId="{76D462D0-7B2E-46CC-85AE-4F4199B0978F}" type="sibTrans" cxnId="{CB1242EB-6D2F-4655-AFAB-80980434701F}">
      <dgm:prSet/>
      <dgm:spPr/>
      <dgm:t>
        <a:bodyPr/>
        <a:lstStyle/>
        <a:p>
          <a:endParaRPr lang="es-CL" sz="500"/>
        </a:p>
      </dgm:t>
    </dgm:pt>
    <dgm:pt modelId="{0AAB5582-9198-4550-BE4B-6F3CB34FB229}">
      <dgm:prSet phldrT="[Texto]" custT="1"/>
      <dgm:spPr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Trabajadores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977B5295-F2E4-40D7-8FC1-1FBD7F95B075}" type="parTrans" cxnId="{7175BF66-F760-4D45-94E5-CD1F24515F3B}">
      <dgm:prSet/>
      <dgm:spPr/>
      <dgm:t>
        <a:bodyPr/>
        <a:lstStyle/>
        <a:p>
          <a:endParaRPr lang="es-CL" sz="500"/>
        </a:p>
      </dgm:t>
    </dgm:pt>
    <dgm:pt modelId="{4B9580FB-788D-490B-856D-9E75D624B594}" type="sibTrans" cxnId="{7175BF66-F760-4D45-94E5-CD1F24515F3B}">
      <dgm:prSet/>
      <dgm:spPr/>
      <dgm:t>
        <a:bodyPr/>
        <a:lstStyle/>
        <a:p>
          <a:endParaRPr lang="es-CL" sz="500"/>
        </a:p>
      </dgm:t>
    </dgm:pt>
    <dgm:pt modelId="{01B30BC8-E72B-4CE0-A068-88BFB329C257}">
      <dgm:prSet phldrT="[Texto]" custT="1"/>
      <dgm:spPr>
        <a:solidFill>
          <a:prstClr val="white"/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3810" rIns="0" bIns="3810" numCol="1" spcCol="1270" anchor="ctr" anchorCtr="0"/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  <a:ea typeface="+mn-ea"/>
              <a:cs typeface="+mn-cs"/>
            </a:rPr>
            <a:t>Medioambiente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  <a:ea typeface="+mn-ea"/>
            <a:cs typeface="+mn-cs"/>
          </a:endParaRPr>
        </a:p>
      </dgm:t>
    </dgm:pt>
    <dgm:pt modelId="{1184D03B-03FE-4E53-8566-2A022ECE8D09}" type="parTrans" cxnId="{05944D54-FCB8-4C1B-9DEC-5FED033B0EDA}">
      <dgm:prSet/>
      <dgm:spPr/>
      <dgm:t>
        <a:bodyPr/>
        <a:lstStyle/>
        <a:p>
          <a:endParaRPr lang="es-CL" sz="500"/>
        </a:p>
      </dgm:t>
    </dgm:pt>
    <dgm:pt modelId="{8DEEA499-CCB0-409F-9E6F-26546D86BEFD}" type="sibTrans" cxnId="{05944D54-FCB8-4C1B-9DEC-5FED033B0EDA}">
      <dgm:prSet/>
      <dgm:spPr/>
      <dgm:t>
        <a:bodyPr/>
        <a:lstStyle/>
        <a:p>
          <a:endParaRPr lang="es-CL" sz="500"/>
        </a:p>
      </dgm:t>
    </dgm:pt>
    <dgm:pt modelId="{25047921-6CCD-44A4-A59E-2C0696D0F76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Vecinos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DBFCC071-8496-4F96-8FEC-C85B26AFEA27}" type="parTrans" cxnId="{49C2922F-99E8-423C-8236-4763F0B77BFD}">
      <dgm:prSet/>
      <dgm:spPr/>
      <dgm:t>
        <a:bodyPr/>
        <a:lstStyle/>
        <a:p>
          <a:endParaRPr lang="es-CL" sz="500"/>
        </a:p>
      </dgm:t>
    </dgm:pt>
    <dgm:pt modelId="{82178FCD-53EA-4A46-97DF-CDD556086813}" type="sibTrans" cxnId="{49C2922F-99E8-423C-8236-4763F0B77BFD}">
      <dgm:prSet/>
      <dgm:spPr/>
      <dgm:t>
        <a:bodyPr/>
        <a:lstStyle/>
        <a:p>
          <a:endParaRPr lang="es-CL" sz="500"/>
        </a:p>
      </dgm:t>
    </dgm:pt>
    <dgm:pt modelId="{5C328A6E-20AD-48EF-9580-77EA7F4F6206}">
      <dgm:prSet phldrT="[Texto]" custT="1"/>
      <dgm:spPr>
        <a:ln>
          <a:solidFill>
            <a:schemeClr val="bg1"/>
          </a:solidFill>
        </a:ln>
      </dgm:spPr>
      <dgm:t>
        <a:bodyPr lIns="0" rIns="0"/>
        <a:lstStyle/>
        <a:p>
          <a:r>
            <a:rPr lang="es-MX" sz="300" dirty="0">
              <a:latin typeface="Barlow Semi Condensed Medium" panose="00000606000000000000" pitchFamily="2" charset="0"/>
            </a:rPr>
            <a:t>Proveedores</a:t>
          </a:r>
          <a:endParaRPr lang="es-CL" sz="300" dirty="0">
            <a:latin typeface="Barlow Semi Condensed Medium" panose="00000606000000000000" pitchFamily="2" charset="0"/>
          </a:endParaRPr>
        </a:p>
      </dgm:t>
    </dgm:pt>
    <dgm:pt modelId="{35CD3C5E-EEA5-4188-916B-91AF37A40BDB}" type="parTrans" cxnId="{6A692B75-B983-4E28-B5D7-B85E0A7C64EE}">
      <dgm:prSet/>
      <dgm:spPr/>
      <dgm:t>
        <a:bodyPr/>
        <a:lstStyle/>
        <a:p>
          <a:endParaRPr lang="es-CL" sz="500"/>
        </a:p>
      </dgm:t>
    </dgm:pt>
    <dgm:pt modelId="{FF3F23B1-4780-434E-A681-C5ECA7FDA7BE}" type="sibTrans" cxnId="{6A692B75-B983-4E28-B5D7-B85E0A7C64EE}">
      <dgm:prSet/>
      <dgm:spPr/>
      <dgm:t>
        <a:bodyPr/>
        <a:lstStyle/>
        <a:p>
          <a:endParaRPr lang="es-CL" sz="500"/>
        </a:p>
      </dgm:t>
    </dgm:pt>
    <dgm:pt modelId="{AC8056A9-87D3-4B39-ACFC-271FF84AE032}" type="pres">
      <dgm:prSet presAssocID="{EBA59831-0056-433F-BD92-F1E7C7CB7D5F}" presName="composite" presStyleCnt="0">
        <dgm:presLayoutVars>
          <dgm:chMax val="1"/>
          <dgm:dir/>
          <dgm:resizeHandles val="exact"/>
        </dgm:presLayoutVars>
      </dgm:prSet>
      <dgm:spPr/>
    </dgm:pt>
    <dgm:pt modelId="{70CEFF9C-CF66-4260-8252-526E873720DD}" type="pres">
      <dgm:prSet presAssocID="{EBA59831-0056-433F-BD92-F1E7C7CB7D5F}" presName="radial" presStyleCnt="0">
        <dgm:presLayoutVars>
          <dgm:animLvl val="ctr"/>
        </dgm:presLayoutVars>
      </dgm:prSet>
      <dgm:spPr/>
    </dgm:pt>
    <dgm:pt modelId="{F1D265F6-9E36-4FBD-A15C-4EA3F2BF740C}" type="pres">
      <dgm:prSet presAssocID="{E66D9383-C417-4E49-82EE-2A92457C980B}" presName="centerShape" presStyleLbl="vennNode1" presStyleIdx="0" presStyleCnt="7"/>
      <dgm:spPr/>
    </dgm:pt>
    <dgm:pt modelId="{A38DD59C-CAE3-45A0-821A-B3AA4FB830DD}" type="pres">
      <dgm:prSet presAssocID="{4F2D2FF1-2443-4249-B783-F45939F2F8C5}" presName="node" presStyleLbl="vennNode1" presStyleIdx="1" presStyleCnt="7" custScaleX="103662" custScaleY="103662">
        <dgm:presLayoutVars>
          <dgm:bulletEnabled val="1"/>
        </dgm:presLayoutVars>
      </dgm:prSet>
      <dgm:spPr>
        <a:xfrm>
          <a:off x="1100536" y="-5756"/>
          <a:ext cx="332384" cy="332384"/>
        </a:xfrm>
        <a:prstGeom prst="ellipse">
          <a:avLst/>
        </a:prstGeom>
      </dgm:spPr>
    </dgm:pt>
    <dgm:pt modelId="{2078EF6C-E297-4C48-9CA8-6526B5F705C7}" type="pres">
      <dgm:prSet presAssocID="{4725EF9C-B7A9-42FC-AA6E-583F2E6308C2}" presName="node" presStyleLbl="vennNode1" presStyleIdx="2" presStyleCnt="7" custScaleX="103662" custScaleY="103662" custRadScaleRad="101376" custRadScaleInc="-145">
        <dgm:presLayoutVars>
          <dgm:bulletEnabled val="1"/>
        </dgm:presLayoutVars>
      </dgm:prSet>
      <dgm:spPr>
        <a:xfrm>
          <a:off x="1466863" y="199625"/>
          <a:ext cx="332384" cy="332384"/>
        </a:xfrm>
        <a:prstGeom prst="ellipse">
          <a:avLst/>
        </a:prstGeom>
      </dgm:spPr>
    </dgm:pt>
    <dgm:pt modelId="{0E8780A4-FC65-4103-9427-02CC92BFFFA8}" type="pres">
      <dgm:prSet presAssocID="{0AAB5582-9198-4550-BE4B-6F3CB34FB229}" presName="node" presStyleLbl="vennNode1" presStyleIdx="3" presStyleCnt="7" custScaleX="103662" custScaleY="103662">
        <dgm:presLayoutVars>
          <dgm:bulletEnabled val="1"/>
        </dgm:presLayoutVars>
      </dgm:prSet>
      <dgm:spPr>
        <a:xfrm>
          <a:off x="1462209" y="620679"/>
          <a:ext cx="332384" cy="332384"/>
        </a:xfrm>
        <a:prstGeom prst="ellipse">
          <a:avLst/>
        </a:prstGeom>
      </dgm:spPr>
    </dgm:pt>
    <dgm:pt modelId="{52D9F016-C9A7-4CE1-8BA1-513397D57720}" type="pres">
      <dgm:prSet presAssocID="{01B30BC8-E72B-4CE0-A068-88BFB329C257}" presName="node" presStyleLbl="vennNode1" presStyleIdx="4" presStyleCnt="7" custScaleX="103662" custScaleY="103662">
        <dgm:presLayoutVars>
          <dgm:bulletEnabled val="1"/>
        </dgm:presLayoutVars>
      </dgm:prSet>
      <dgm:spPr>
        <a:xfrm>
          <a:off x="1100536" y="829491"/>
          <a:ext cx="332384" cy="332384"/>
        </a:xfrm>
        <a:prstGeom prst="ellipse">
          <a:avLst/>
        </a:prstGeom>
      </dgm:spPr>
    </dgm:pt>
    <dgm:pt modelId="{E21310D8-71DA-4786-8B48-8C745F90DDD5}" type="pres">
      <dgm:prSet presAssocID="{25047921-6CCD-44A4-A59E-2C0696D0F766}" presName="node" presStyleLbl="vennNode1" presStyleIdx="5" presStyleCnt="7" custScaleX="103662" custScaleY="103662" custRadScaleRad="105330" custRadScaleInc="-1305">
        <dgm:presLayoutVars>
          <dgm:bulletEnabled val="1"/>
        </dgm:presLayoutVars>
      </dgm:prSet>
      <dgm:spPr/>
    </dgm:pt>
    <dgm:pt modelId="{25B815EC-B94D-4FA1-80E6-F33C59470BB3}" type="pres">
      <dgm:prSet presAssocID="{5C328A6E-20AD-48EF-9580-77EA7F4F6206}" presName="node" presStyleLbl="vennNode1" presStyleIdx="6" presStyleCnt="7" custScaleX="109605" custScaleY="109605">
        <dgm:presLayoutVars>
          <dgm:bulletEnabled val="1"/>
        </dgm:presLayoutVars>
      </dgm:prSet>
      <dgm:spPr/>
    </dgm:pt>
  </dgm:ptLst>
  <dgm:cxnLst>
    <dgm:cxn modelId="{5CA68329-D253-420B-89C8-8CEC54A6C3C2}" type="presOf" srcId="{0AAB5582-9198-4550-BE4B-6F3CB34FB229}" destId="{0E8780A4-FC65-4103-9427-02CC92BFFFA8}" srcOrd="0" destOrd="0" presId="urn:microsoft.com/office/officeart/2005/8/layout/radial3"/>
    <dgm:cxn modelId="{49C2922F-99E8-423C-8236-4763F0B77BFD}" srcId="{E66D9383-C417-4E49-82EE-2A92457C980B}" destId="{25047921-6CCD-44A4-A59E-2C0696D0F766}" srcOrd="4" destOrd="0" parTransId="{DBFCC071-8496-4F96-8FEC-C85B26AFEA27}" sibTransId="{82178FCD-53EA-4A46-97DF-CDD556086813}"/>
    <dgm:cxn modelId="{61AA5440-CFD3-47B4-A622-02BA56945663}" srcId="{AD9F6A38-E94F-46D5-BDE4-D8BB57AC52F4}" destId="{EF3FE78A-F12A-4721-859C-CADAD5A28F94}" srcOrd="1" destOrd="0" parTransId="{B00ED093-6355-4EFC-8670-2F01062323DE}" sibTransId="{844BACA5-7271-4341-AB01-9ECB0A4454F7}"/>
    <dgm:cxn modelId="{66C0F753-6A8C-47A3-A3C1-E39836524B1E}" srcId="{AD9F6A38-E94F-46D5-BDE4-D8BB57AC52F4}" destId="{4055FE4B-985E-43C4-A2F0-5FDD4FF2976D}" srcOrd="0" destOrd="0" parTransId="{BA056EB2-F91C-4814-A906-4B7AE1D966E1}" sibTransId="{BBB10DB2-D279-4F88-889E-5C8C7E194191}"/>
    <dgm:cxn modelId="{05944D54-FCB8-4C1B-9DEC-5FED033B0EDA}" srcId="{E66D9383-C417-4E49-82EE-2A92457C980B}" destId="{01B30BC8-E72B-4CE0-A068-88BFB329C257}" srcOrd="3" destOrd="0" parTransId="{1184D03B-03FE-4E53-8566-2A022ECE8D09}" sibTransId="{8DEEA499-CCB0-409F-9E6F-26546D86BEFD}"/>
    <dgm:cxn modelId="{EA4E8E5C-6E25-4552-B8A0-B67567054768}" type="presOf" srcId="{E66D9383-C417-4E49-82EE-2A92457C980B}" destId="{F1D265F6-9E36-4FBD-A15C-4EA3F2BF740C}" srcOrd="0" destOrd="0" presId="urn:microsoft.com/office/officeart/2005/8/layout/radial3"/>
    <dgm:cxn modelId="{7175BF66-F760-4D45-94E5-CD1F24515F3B}" srcId="{E66D9383-C417-4E49-82EE-2A92457C980B}" destId="{0AAB5582-9198-4550-BE4B-6F3CB34FB229}" srcOrd="2" destOrd="0" parTransId="{977B5295-F2E4-40D7-8FC1-1FBD7F95B075}" sibTransId="{4B9580FB-788D-490B-856D-9E75D624B594}"/>
    <dgm:cxn modelId="{555EF368-75F0-47AE-B1D9-47DDA7B2129A}" type="presOf" srcId="{4F2D2FF1-2443-4249-B783-F45939F2F8C5}" destId="{A38DD59C-CAE3-45A0-821A-B3AA4FB830DD}" srcOrd="0" destOrd="0" presId="urn:microsoft.com/office/officeart/2005/8/layout/radial3"/>
    <dgm:cxn modelId="{9CF36B70-BAAC-4CC9-ABCA-BBE4BCE0A240}" srcId="{EBA59831-0056-433F-BD92-F1E7C7CB7D5F}" destId="{AD9F6A38-E94F-46D5-BDE4-D8BB57AC52F4}" srcOrd="1" destOrd="0" parTransId="{2E8A7863-CE01-4CFC-B551-5B75C1F84126}" sibTransId="{DFFCAB71-0333-460B-BF19-4DCEC4C81100}"/>
    <dgm:cxn modelId="{6A692B75-B983-4E28-B5D7-B85E0A7C64EE}" srcId="{E66D9383-C417-4E49-82EE-2A92457C980B}" destId="{5C328A6E-20AD-48EF-9580-77EA7F4F6206}" srcOrd="5" destOrd="0" parTransId="{35CD3C5E-EEA5-4188-916B-91AF37A40BDB}" sibTransId="{FF3F23B1-4780-434E-A681-C5ECA7FDA7BE}"/>
    <dgm:cxn modelId="{E8674277-EBAC-4EE1-99AC-255B39701A31}" type="presOf" srcId="{5C328A6E-20AD-48EF-9580-77EA7F4F6206}" destId="{25B815EC-B94D-4FA1-80E6-F33C59470BB3}" srcOrd="0" destOrd="0" presId="urn:microsoft.com/office/officeart/2005/8/layout/radial3"/>
    <dgm:cxn modelId="{03E07C80-E039-44A1-8EEE-ECEEE1DA70CF}" srcId="{E66D9383-C417-4E49-82EE-2A92457C980B}" destId="{4F2D2FF1-2443-4249-B783-F45939F2F8C5}" srcOrd="0" destOrd="0" parTransId="{4447EFBE-8BB3-4ED8-A3EC-B4E1973A1749}" sibTransId="{2F5CC583-B07A-401C-9734-415D361BC383}"/>
    <dgm:cxn modelId="{2214F395-0031-4D0D-893F-2A430E881F28}" type="presOf" srcId="{EBA59831-0056-433F-BD92-F1E7C7CB7D5F}" destId="{AC8056A9-87D3-4B39-ACFC-271FF84AE032}" srcOrd="0" destOrd="0" presId="urn:microsoft.com/office/officeart/2005/8/layout/radial3"/>
    <dgm:cxn modelId="{6CAFC4A6-407C-4873-A4F4-67BEC1480B86}" srcId="{EBA59831-0056-433F-BD92-F1E7C7CB7D5F}" destId="{E66D9383-C417-4E49-82EE-2A92457C980B}" srcOrd="0" destOrd="0" parTransId="{4779C8D4-9B62-4C02-86C3-D3133EC6DF5B}" sibTransId="{85D178BF-5D63-4AAE-A493-E700687FC800}"/>
    <dgm:cxn modelId="{E5F992E1-2A5E-44D3-A0A2-AC97568416EA}" type="presOf" srcId="{25047921-6CCD-44A4-A59E-2C0696D0F766}" destId="{E21310D8-71DA-4786-8B48-8C745F90DDD5}" srcOrd="0" destOrd="0" presId="urn:microsoft.com/office/officeart/2005/8/layout/radial3"/>
    <dgm:cxn modelId="{D201E8E9-98EF-47D1-AF7D-3C0D673B296C}" type="presOf" srcId="{4725EF9C-B7A9-42FC-AA6E-583F2E6308C2}" destId="{2078EF6C-E297-4C48-9CA8-6526B5F705C7}" srcOrd="0" destOrd="0" presId="urn:microsoft.com/office/officeart/2005/8/layout/radial3"/>
    <dgm:cxn modelId="{CB1242EB-6D2F-4655-AFAB-80980434701F}" srcId="{E66D9383-C417-4E49-82EE-2A92457C980B}" destId="{4725EF9C-B7A9-42FC-AA6E-583F2E6308C2}" srcOrd="1" destOrd="0" parTransId="{216AF973-F778-48C5-A6D5-EBFA4F23274D}" sibTransId="{76D462D0-7B2E-46CC-85AE-4F4199B0978F}"/>
    <dgm:cxn modelId="{7E1B2EF5-68D0-4057-8DDE-228E94D4C5BC}" type="presOf" srcId="{01B30BC8-E72B-4CE0-A068-88BFB329C257}" destId="{52D9F016-C9A7-4CE1-8BA1-513397D57720}" srcOrd="0" destOrd="0" presId="urn:microsoft.com/office/officeart/2005/8/layout/radial3"/>
    <dgm:cxn modelId="{E96B0C93-CA60-4F6B-AD6F-1273FD54E2C8}" type="presParOf" srcId="{AC8056A9-87D3-4B39-ACFC-271FF84AE032}" destId="{70CEFF9C-CF66-4260-8252-526E873720DD}" srcOrd="0" destOrd="0" presId="urn:microsoft.com/office/officeart/2005/8/layout/radial3"/>
    <dgm:cxn modelId="{3200EF93-A1D8-402D-AB67-C9A630069658}" type="presParOf" srcId="{70CEFF9C-CF66-4260-8252-526E873720DD}" destId="{F1D265F6-9E36-4FBD-A15C-4EA3F2BF740C}" srcOrd="0" destOrd="0" presId="urn:microsoft.com/office/officeart/2005/8/layout/radial3"/>
    <dgm:cxn modelId="{41A11D45-A01D-43B7-AA0F-42A53ACBCA02}" type="presParOf" srcId="{70CEFF9C-CF66-4260-8252-526E873720DD}" destId="{A38DD59C-CAE3-45A0-821A-B3AA4FB830DD}" srcOrd="1" destOrd="0" presId="urn:microsoft.com/office/officeart/2005/8/layout/radial3"/>
    <dgm:cxn modelId="{B5BDEB53-E41F-4E66-816E-A8696F42DE32}" type="presParOf" srcId="{70CEFF9C-CF66-4260-8252-526E873720DD}" destId="{2078EF6C-E297-4C48-9CA8-6526B5F705C7}" srcOrd="2" destOrd="0" presId="urn:microsoft.com/office/officeart/2005/8/layout/radial3"/>
    <dgm:cxn modelId="{41C65E50-8B54-4959-A150-B4465417AB37}" type="presParOf" srcId="{70CEFF9C-CF66-4260-8252-526E873720DD}" destId="{0E8780A4-FC65-4103-9427-02CC92BFFFA8}" srcOrd="3" destOrd="0" presId="urn:microsoft.com/office/officeart/2005/8/layout/radial3"/>
    <dgm:cxn modelId="{3941A2D2-7D7F-484D-ABA2-E24E1454B767}" type="presParOf" srcId="{70CEFF9C-CF66-4260-8252-526E873720DD}" destId="{52D9F016-C9A7-4CE1-8BA1-513397D57720}" srcOrd="4" destOrd="0" presId="urn:microsoft.com/office/officeart/2005/8/layout/radial3"/>
    <dgm:cxn modelId="{4F34656B-0F9D-4228-875A-3F27C141494C}" type="presParOf" srcId="{70CEFF9C-CF66-4260-8252-526E873720DD}" destId="{E21310D8-71DA-4786-8B48-8C745F90DDD5}" srcOrd="5" destOrd="0" presId="urn:microsoft.com/office/officeart/2005/8/layout/radial3"/>
    <dgm:cxn modelId="{563A1934-BFC3-4237-8E29-7CC55ED12401}" type="presParOf" srcId="{70CEFF9C-CF66-4260-8252-526E873720DD}" destId="{25B815EC-B94D-4FA1-80E6-F33C59470BB3}" srcOrd="6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265F6-9E36-4FBD-A15C-4EA3F2BF740C}">
      <dsp:nvSpPr>
        <dsp:cNvPr id="0" name=""/>
        <dsp:cNvSpPr/>
      </dsp:nvSpPr>
      <dsp:spPr>
        <a:xfrm>
          <a:off x="3059698" y="1188567"/>
          <a:ext cx="2960992" cy="296099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>
              <a:latin typeface="Barlow Semi Condensed Medium" panose="00000606000000000000" pitchFamily="2" charset="0"/>
            </a:rPr>
            <a:t>Empresa</a:t>
          </a:r>
          <a:endParaRPr lang="es-CL" sz="3200" kern="1200" dirty="0">
            <a:latin typeface="Barlow Semi Condensed Medium" panose="00000606000000000000" pitchFamily="2" charset="0"/>
          </a:endParaRPr>
        </a:p>
      </dsp:txBody>
      <dsp:txXfrm>
        <a:off x="3493325" y="1622194"/>
        <a:ext cx="2093738" cy="2093738"/>
      </dsp:txXfrm>
    </dsp:sp>
    <dsp:sp modelId="{A38DD59C-CAE3-45A0-821A-B3AA4FB830DD}">
      <dsp:nvSpPr>
        <dsp:cNvPr id="0" name=""/>
        <dsp:cNvSpPr/>
      </dsp:nvSpPr>
      <dsp:spPr>
        <a:xfrm>
          <a:off x="3772839" y="-26579"/>
          <a:ext cx="1534711" cy="153471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Barlow Semi Condensed Medium" panose="00000606000000000000" pitchFamily="2" charset="0"/>
            </a:rPr>
            <a:t>Inversionistas</a:t>
          </a:r>
          <a:endParaRPr lang="es-CL" sz="1400" kern="1200" dirty="0">
            <a:latin typeface="Barlow Semi Condensed Medium" panose="00000606000000000000" pitchFamily="2" charset="0"/>
          </a:endParaRPr>
        </a:p>
      </dsp:txBody>
      <dsp:txXfrm>
        <a:off x="3997592" y="198174"/>
        <a:ext cx="1085205" cy="1085205"/>
      </dsp:txXfrm>
    </dsp:sp>
    <dsp:sp modelId="{2078EF6C-E297-4C48-9CA8-6526B5F705C7}">
      <dsp:nvSpPr>
        <dsp:cNvPr id="0" name=""/>
        <dsp:cNvSpPr/>
      </dsp:nvSpPr>
      <dsp:spPr>
        <a:xfrm>
          <a:off x="5464276" y="921728"/>
          <a:ext cx="1534711" cy="153471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Barlow Semi Condensed Medium" panose="00000606000000000000" pitchFamily="2" charset="0"/>
            </a:rPr>
            <a:t>Clientes</a:t>
          </a:r>
          <a:endParaRPr lang="es-CL" sz="1400" kern="1200" dirty="0">
            <a:latin typeface="Barlow Semi Condensed Medium" panose="00000606000000000000" pitchFamily="2" charset="0"/>
          </a:endParaRPr>
        </a:p>
      </dsp:txBody>
      <dsp:txXfrm>
        <a:off x="5689029" y="1146481"/>
        <a:ext cx="1085205" cy="1085205"/>
      </dsp:txXfrm>
    </dsp:sp>
    <dsp:sp modelId="{0E8780A4-FC65-4103-9427-02CC92BFFFA8}">
      <dsp:nvSpPr>
        <dsp:cNvPr id="0" name=""/>
        <dsp:cNvSpPr/>
      </dsp:nvSpPr>
      <dsp:spPr>
        <a:xfrm>
          <a:off x="5442784" y="2865850"/>
          <a:ext cx="1534711" cy="153471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Barlow Semi Condensed Medium" panose="00000606000000000000" pitchFamily="2" charset="0"/>
            </a:rPr>
            <a:t>Trabajadores</a:t>
          </a:r>
          <a:endParaRPr lang="es-CL" sz="1400" kern="1200" dirty="0">
            <a:latin typeface="Barlow Semi Condensed Medium" panose="00000606000000000000" pitchFamily="2" charset="0"/>
          </a:endParaRPr>
        </a:p>
      </dsp:txBody>
      <dsp:txXfrm>
        <a:off x="5667537" y="3090603"/>
        <a:ext cx="1085205" cy="1085205"/>
      </dsp:txXfrm>
    </dsp:sp>
    <dsp:sp modelId="{52D9F016-C9A7-4CE1-8BA1-513397D57720}">
      <dsp:nvSpPr>
        <dsp:cNvPr id="0" name=""/>
        <dsp:cNvSpPr/>
      </dsp:nvSpPr>
      <dsp:spPr>
        <a:xfrm>
          <a:off x="3772839" y="3829994"/>
          <a:ext cx="1534711" cy="153471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Barlow Semi Condensed Medium" panose="00000606000000000000" pitchFamily="2" charset="0"/>
            </a:rPr>
            <a:t>Medioambiente</a:t>
          </a:r>
          <a:endParaRPr lang="es-CL" sz="1400" kern="1200" dirty="0">
            <a:latin typeface="Barlow Semi Condensed Medium" panose="00000606000000000000" pitchFamily="2" charset="0"/>
          </a:endParaRPr>
        </a:p>
      </dsp:txBody>
      <dsp:txXfrm>
        <a:off x="3997592" y="4054747"/>
        <a:ext cx="1085205" cy="1085205"/>
      </dsp:txXfrm>
    </dsp:sp>
    <dsp:sp modelId="{E21310D8-71DA-4786-8B48-8C745F90DDD5}">
      <dsp:nvSpPr>
        <dsp:cNvPr id="0" name=""/>
        <dsp:cNvSpPr/>
      </dsp:nvSpPr>
      <dsp:spPr>
        <a:xfrm>
          <a:off x="2027927" y="2941181"/>
          <a:ext cx="1534711" cy="153471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Barlow Semi Condensed Medium" panose="00000606000000000000" pitchFamily="2" charset="0"/>
            </a:rPr>
            <a:t>Vecinos</a:t>
          </a:r>
          <a:endParaRPr lang="es-CL" sz="1400" kern="1200" dirty="0">
            <a:latin typeface="Barlow Semi Condensed Medium" panose="00000606000000000000" pitchFamily="2" charset="0"/>
          </a:endParaRPr>
        </a:p>
      </dsp:txBody>
      <dsp:txXfrm>
        <a:off x="2252680" y="3165934"/>
        <a:ext cx="1085205" cy="1085205"/>
      </dsp:txXfrm>
    </dsp:sp>
    <dsp:sp modelId="{25B815EC-B94D-4FA1-80E6-F33C59470BB3}">
      <dsp:nvSpPr>
        <dsp:cNvPr id="0" name=""/>
        <dsp:cNvSpPr/>
      </dsp:nvSpPr>
      <dsp:spPr>
        <a:xfrm>
          <a:off x="2058900" y="893571"/>
          <a:ext cx="1622697" cy="1622697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Barlow Semi Condensed Medium" panose="00000606000000000000" pitchFamily="2" charset="0"/>
            </a:rPr>
            <a:t>Proveedores</a:t>
          </a:r>
          <a:endParaRPr lang="es-CL" sz="1400" kern="1200" dirty="0">
            <a:latin typeface="Barlow Semi Condensed Medium" panose="00000606000000000000" pitchFamily="2" charset="0"/>
          </a:endParaRPr>
        </a:p>
      </dsp:txBody>
      <dsp:txXfrm>
        <a:off x="2296538" y="1131209"/>
        <a:ext cx="1147421" cy="11474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265F6-9E36-4FBD-A15C-4EA3F2BF740C}">
      <dsp:nvSpPr>
        <dsp:cNvPr id="0" name=""/>
        <dsp:cNvSpPr/>
      </dsp:nvSpPr>
      <dsp:spPr>
        <a:xfrm>
          <a:off x="946086" y="257417"/>
          <a:ext cx="641284" cy="6412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>
              <a:latin typeface="Barlow Semi Condensed Medium" panose="00000606000000000000" pitchFamily="2" charset="0"/>
            </a:rPr>
            <a:t>Empresa</a:t>
          </a:r>
          <a:endParaRPr lang="es-CL" sz="900" kern="1200" dirty="0">
            <a:latin typeface="Barlow Semi Condensed Medium" panose="00000606000000000000" pitchFamily="2" charset="0"/>
          </a:endParaRPr>
        </a:p>
      </dsp:txBody>
      <dsp:txXfrm>
        <a:off x="1040000" y="351331"/>
        <a:ext cx="453456" cy="453456"/>
      </dsp:txXfrm>
    </dsp:sp>
    <dsp:sp modelId="{A38DD59C-CAE3-45A0-821A-B3AA4FB830DD}">
      <dsp:nvSpPr>
        <dsp:cNvPr id="0" name=""/>
        <dsp:cNvSpPr/>
      </dsp:nvSpPr>
      <dsp:spPr>
        <a:xfrm>
          <a:off x="1100536" y="-5756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149213" y="42921"/>
        <a:ext cx="235030" cy="235030"/>
      </dsp:txXfrm>
    </dsp:sp>
    <dsp:sp modelId="{2078EF6C-E297-4C48-9CA8-6526B5F705C7}">
      <dsp:nvSpPr>
        <dsp:cNvPr id="0" name=""/>
        <dsp:cNvSpPr/>
      </dsp:nvSpPr>
      <dsp:spPr>
        <a:xfrm>
          <a:off x="1466863" y="199625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Clientes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515540" y="248302"/>
        <a:ext cx="235030" cy="235030"/>
      </dsp:txXfrm>
    </dsp:sp>
    <dsp:sp modelId="{0E8780A4-FC65-4103-9427-02CC92BFFFA8}">
      <dsp:nvSpPr>
        <dsp:cNvPr id="0" name=""/>
        <dsp:cNvSpPr/>
      </dsp:nvSpPr>
      <dsp:spPr>
        <a:xfrm>
          <a:off x="1462209" y="620679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Trabajadores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510886" y="669356"/>
        <a:ext cx="235030" cy="235030"/>
      </dsp:txXfrm>
    </dsp:sp>
    <dsp:sp modelId="{52D9F016-C9A7-4CE1-8BA1-513397D57720}">
      <dsp:nvSpPr>
        <dsp:cNvPr id="0" name=""/>
        <dsp:cNvSpPr/>
      </dsp:nvSpPr>
      <dsp:spPr>
        <a:xfrm>
          <a:off x="1100536" y="829491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Medioambiente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149213" y="878168"/>
        <a:ext cx="235030" cy="235030"/>
      </dsp:txXfrm>
    </dsp:sp>
    <dsp:sp modelId="{E21310D8-71DA-4786-8B48-8C745F90DDD5}">
      <dsp:nvSpPr>
        <dsp:cNvPr id="0" name=""/>
        <dsp:cNvSpPr/>
      </dsp:nvSpPr>
      <dsp:spPr>
        <a:xfrm>
          <a:off x="722627" y="636994"/>
          <a:ext cx="332384" cy="332384"/>
        </a:xfrm>
        <a:prstGeom prst="ellipse">
          <a:avLst/>
        </a:prstGeom>
        <a:solidFill>
          <a:prstClr val="white"/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  <a:ea typeface="+mn-ea"/>
              <a:cs typeface="+mn-cs"/>
            </a:rPr>
            <a:t>Vecinos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771304" y="685671"/>
        <a:ext cx="235030" cy="235030"/>
      </dsp:txXfrm>
    </dsp:sp>
    <dsp:sp modelId="{25B815EC-B94D-4FA1-80E6-F33C59470BB3}">
      <dsp:nvSpPr>
        <dsp:cNvPr id="0" name=""/>
        <dsp:cNvSpPr/>
      </dsp:nvSpPr>
      <dsp:spPr>
        <a:xfrm>
          <a:off x="729335" y="193527"/>
          <a:ext cx="351440" cy="35144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Proveedores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80802" y="244994"/>
        <a:ext cx="248506" cy="2485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265F6-9E36-4FBD-A15C-4EA3F2BF740C}">
      <dsp:nvSpPr>
        <dsp:cNvPr id="0" name=""/>
        <dsp:cNvSpPr/>
      </dsp:nvSpPr>
      <dsp:spPr>
        <a:xfrm>
          <a:off x="946086" y="257417"/>
          <a:ext cx="641284" cy="6412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>
              <a:latin typeface="Barlow Semi Condensed Medium" panose="00000606000000000000" pitchFamily="2" charset="0"/>
            </a:rPr>
            <a:t>Empresa</a:t>
          </a:r>
          <a:endParaRPr lang="es-CL" sz="900" kern="1200" dirty="0">
            <a:latin typeface="Barlow Semi Condensed Medium" panose="00000606000000000000" pitchFamily="2" charset="0"/>
          </a:endParaRPr>
        </a:p>
      </dsp:txBody>
      <dsp:txXfrm>
        <a:off x="1040000" y="351331"/>
        <a:ext cx="453456" cy="453456"/>
      </dsp:txXfrm>
    </dsp:sp>
    <dsp:sp modelId="{A38DD59C-CAE3-45A0-821A-B3AA4FB830DD}">
      <dsp:nvSpPr>
        <dsp:cNvPr id="0" name=""/>
        <dsp:cNvSpPr/>
      </dsp:nvSpPr>
      <dsp:spPr>
        <a:xfrm>
          <a:off x="1100536" y="-5756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149213" y="42921"/>
        <a:ext cx="235030" cy="235030"/>
      </dsp:txXfrm>
    </dsp:sp>
    <dsp:sp modelId="{2078EF6C-E297-4C48-9CA8-6526B5F705C7}">
      <dsp:nvSpPr>
        <dsp:cNvPr id="0" name=""/>
        <dsp:cNvSpPr/>
      </dsp:nvSpPr>
      <dsp:spPr>
        <a:xfrm>
          <a:off x="1466863" y="199625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Clientes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515540" y="248302"/>
        <a:ext cx="235030" cy="235030"/>
      </dsp:txXfrm>
    </dsp:sp>
    <dsp:sp modelId="{0E8780A4-FC65-4103-9427-02CC92BFFFA8}">
      <dsp:nvSpPr>
        <dsp:cNvPr id="0" name=""/>
        <dsp:cNvSpPr/>
      </dsp:nvSpPr>
      <dsp:spPr>
        <a:xfrm>
          <a:off x="1462209" y="620679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Trabajadores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510886" y="669356"/>
        <a:ext cx="235030" cy="235030"/>
      </dsp:txXfrm>
    </dsp:sp>
    <dsp:sp modelId="{52D9F016-C9A7-4CE1-8BA1-513397D57720}">
      <dsp:nvSpPr>
        <dsp:cNvPr id="0" name=""/>
        <dsp:cNvSpPr/>
      </dsp:nvSpPr>
      <dsp:spPr>
        <a:xfrm>
          <a:off x="1100536" y="829491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Medioambiente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149213" y="878168"/>
        <a:ext cx="235030" cy="235030"/>
      </dsp:txXfrm>
    </dsp:sp>
    <dsp:sp modelId="{E21310D8-71DA-4786-8B48-8C745F90DDD5}">
      <dsp:nvSpPr>
        <dsp:cNvPr id="0" name=""/>
        <dsp:cNvSpPr/>
      </dsp:nvSpPr>
      <dsp:spPr>
        <a:xfrm>
          <a:off x="722627" y="636994"/>
          <a:ext cx="332384" cy="332384"/>
        </a:xfrm>
        <a:prstGeom prst="ellipse">
          <a:avLst/>
        </a:prstGeom>
        <a:solidFill>
          <a:prstClr val="white"/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  <a:ea typeface="+mn-ea"/>
              <a:cs typeface="+mn-cs"/>
            </a:rPr>
            <a:t>Vecinos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771304" y="685671"/>
        <a:ext cx="235030" cy="235030"/>
      </dsp:txXfrm>
    </dsp:sp>
    <dsp:sp modelId="{25B815EC-B94D-4FA1-80E6-F33C59470BB3}">
      <dsp:nvSpPr>
        <dsp:cNvPr id="0" name=""/>
        <dsp:cNvSpPr/>
      </dsp:nvSpPr>
      <dsp:spPr>
        <a:xfrm>
          <a:off x="729335" y="193527"/>
          <a:ext cx="351440" cy="35144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Proveedores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80802" y="244994"/>
        <a:ext cx="248506" cy="2485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265F6-9E36-4FBD-A15C-4EA3F2BF740C}">
      <dsp:nvSpPr>
        <dsp:cNvPr id="0" name=""/>
        <dsp:cNvSpPr/>
      </dsp:nvSpPr>
      <dsp:spPr>
        <a:xfrm>
          <a:off x="946086" y="257417"/>
          <a:ext cx="641284" cy="6412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>
              <a:latin typeface="Barlow Semi Condensed Medium" panose="00000606000000000000" pitchFamily="2" charset="0"/>
            </a:rPr>
            <a:t>Empresa</a:t>
          </a:r>
          <a:endParaRPr lang="es-CL" sz="900" kern="1200" dirty="0">
            <a:latin typeface="Barlow Semi Condensed Medium" panose="00000606000000000000" pitchFamily="2" charset="0"/>
          </a:endParaRPr>
        </a:p>
      </dsp:txBody>
      <dsp:txXfrm>
        <a:off x="1040000" y="351331"/>
        <a:ext cx="453456" cy="453456"/>
      </dsp:txXfrm>
    </dsp:sp>
    <dsp:sp modelId="{A38DD59C-CAE3-45A0-821A-B3AA4FB830DD}">
      <dsp:nvSpPr>
        <dsp:cNvPr id="0" name=""/>
        <dsp:cNvSpPr/>
      </dsp:nvSpPr>
      <dsp:spPr>
        <a:xfrm>
          <a:off x="1100536" y="-5756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149213" y="42921"/>
        <a:ext cx="235030" cy="235030"/>
      </dsp:txXfrm>
    </dsp:sp>
    <dsp:sp modelId="{2078EF6C-E297-4C48-9CA8-6526B5F705C7}">
      <dsp:nvSpPr>
        <dsp:cNvPr id="0" name=""/>
        <dsp:cNvSpPr/>
      </dsp:nvSpPr>
      <dsp:spPr>
        <a:xfrm>
          <a:off x="1466863" y="199625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Clientes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515540" y="248302"/>
        <a:ext cx="235030" cy="235030"/>
      </dsp:txXfrm>
    </dsp:sp>
    <dsp:sp modelId="{0E8780A4-FC65-4103-9427-02CC92BFFFA8}">
      <dsp:nvSpPr>
        <dsp:cNvPr id="0" name=""/>
        <dsp:cNvSpPr/>
      </dsp:nvSpPr>
      <dsp:spPr>
        <a:xfrm>
          <a:off x="1462209" y="620679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Trabajadores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510886" y="669356"/>
        <a:ext cx="235030" cy="235030"/>
      </dsp:txXfrm>
    </dsp:sp>
    <dsp:sp modelId="{52D9F016-C9A7-4CE1-8BA1-513397D57720}">
      <dsp:nvSpPr>
        <dsp:cNvPr id="0" name=""/>
        <dsp:cNvSpPr/>
      </dsp:nvSpPr>
      <dsp:spPr>
        <a:xfrm>
          <a:off x="1100536" y="829491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Medioambiente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149213" y="878168"/>
        <a:ext cx="235030" cy="235030"/>
      </dsp:txXfrm>
    </dsp:sp>
    <dsp:sp modelId="{E21310D8-71DA-4786-8B48-8C745F90DDD5}">
      <dsp:nvSpPr>
        <dsp:cNvPr id="0" name=""/>
        <dsp:cNvSpPr/>
      </dsp:nvSpPr>
      <dsp:spPr>
        <a:xfrm>
          <a:off x="722627" y="636994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Vecinos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771304" y="685671"/>
        <a:ext cx="235030" cy="235030"/>
      </dsp:txXfrm>
    </dsp:sp>
    <dsp:sp modelId="{25B815EC-B94D-4FA1-80E6-F33C59470BB3}">
      <dsp:nvSpPr>
        <dsp:cNvPr id="0" name=""/>
        <dsp:cNvSpPr/>
      </dsp:nvSpPr>
      <dsp:spPr>
        <a:xfrm>
          <a:off x="729335" y="193527"/>
          <a:ext cx="351440" cy="351440"/>
        </a:xfrm>
        <a:prstGeom prst="ellipse">
          <a:avLst/>
        </a:prstGeom>
        <a:solidFill>
          <a:prstClr val="white"/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  <a:ea typeface="+mn-ea"/>
              <a:cs typeface="+mn-cs"/>
            </a:rPr>
            <a:t>Proveedores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780802" y="244994"/>
        <a:ext cx="248506" cy="24850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265F6-9E36-4FBD-A15C-4EA3F2BF740C}">
      <dsp:nvSpPr>
        <dsp:cNvPr id="0" name=""/>
        <dsp:cNvSpPr/>
      </dsp:nvSpPr>
      <dsp:spPr>
        <a:xfrm>
          <a:off x="946086" y="257417"/>
          <a:ext cx="641284" cy="6412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>
              <a:latin typeface="Barlow Semi Condensed Medium" panose="00000606000000000000" pitchFamily="2" charset="0"/>
            </a:rPr>
            <a:t>Empresa</a:t>
          </a:r>
          <a:endParaRPr lang="es-CL" sz="900" kern="1200" dirty="0">
            <a:latin typeface="Barlow Semi Condensed Medium" panose="00000606000000000000" pitchFamily="2" charset="0"/>
          </a:endParaRPr>
        </a:p>
      </dsp:txBody>
      <dsp:txXfrm>
        <a:off x="1040000" y="351331"/>
        <a:ext cx="453456" cy="453456"/>
      </dsp:txXfrm>
    </dsp:sp>
    <dsp:sp modelId="{A38DD59C-CAE3-45A0-821A-B3AA4FB830DD}">
      <dsp:nvSpPr>
        <dsp:cNvPr id="0" name=""/>
        <dsp:cNvSpPr/>
      </dsp:nvSpPr>
      <dsp:spPr>
        <a:xfrm>
          <a:off x="1100536" y="-5756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149213" y="42921"/>
        <a:ext cx="235030" cy="235030"/>
      </dsp:txXfrm>
    </dsp:sp>
    <dsp:sp modelId="{2078EF6C-E297-4C48-9CA8-6526B5F705C7}">
      <dsp:nvSpPr>
        <dsp:cNvPr id="0" name=""/>
        <dsp:cNvSpPr/>
      </dsp:nvSpPr>
      <dsp:spPr>
        <a:xfrm>
          <a:off x="1466863" y="199625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Clientes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515540" y="248302"/>
        <a:ext cx="235030" cy="235030"/>
      </dsp:txXfrm>
    </dsp:sp>
    <dsp:sp modelId="{0E8780A4-FC65-4103-9427-02CC92BFFFA8}">
      <dsp:nvSpPr>
        <dsp:cNvPr id="0" name=""/>
        <dsp:cNvSpPr/>
      </dsp:nvSpPr>
      <dsp:spPr>
        <a:xfrm>
          <a:off x="1462209" y="620679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Trabajadores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510886" y="669356"/>
        <a:ext cx="235030" cy="235030"/>
      </dsp:txXfrm>
    </dsp:sp>
    <dsp:sp modelId="{52D9F016-C9A7-4CE1-8BA1-513397D57720}">
      <dsp:nvSpPr>
        <dsp:cNvPr id="0" name=""/>
        <dsp:cNvSpPr/>
      </dsp:nvSpPr>
      <dsp:spPr>
        <a:xfrm>
          <a:off x="1100536" y="829491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Medioambiente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149213" y="878168"/>
        <a:ext cx="235030" cy="235030"/>
      </dsp:txXfrm>
    </dsp:sp>
    <dsp:sp modelId="{E21310D8-71DA-4786-8B48-8C745F90DDD5}">
      <dsp:nvSpPr>
        <dsp:cNvPr id="0" name=""/>
        <dsp:cNvSpPr/>
      </dsp:nvSpPr>
      <dsp:spPr>
        <a:xfrm>
          <a:off x="722627" y="636994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Vecinos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771304" y="685671"/>
        <a:ext cx="235030" cy="235030"/>
      </dsp:txXfrm>
    </dsp:sp>
    <dsp:sp modelId="{25B815EC-B94D-4FA1-80E6-F33C59470BB3}">
      <dsp:nvSpPr>
        <dsp:cNvPr id="0" name=""/>
        <dsp:cNvSpPr/>
      </dsp:nvSpPr>
      <dsp:spPr>
        <a:xfrm>
          <a:off x="729335" y="193527"/>
          <a:ext cx="351440" cy="351440"/>
        </a:xfrm>
        <a:prstGeom prst="ellipse">
          <a:avLst/>
        </a:prstGeom>
        <a:solidFill>
          <a:prstClr val="white"/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  <a:ea typeface="+mn-ea"/>
              <a:cs typeface="+mn-cs"/>
            </a:rPr>
            <a:t>Proveedores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780802" y="244994"/>
        <a:ext cx="248506" cy="24850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265F6-9E36-4FBD-A15C-4EA3F2BF740C}">
      <dsp:nvSpPr>
        <dsp:cNvPr id="0" name=""/>
        <dsp:cNvSpPr/>
      </dsp:nvSpPr>
      <dsp:spPr>
        <a:xfrm>
          <a:off x="2581268" y="964843"/>
          <a:ext cx="2403643" cy="2403643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Barlow Semi Condensed Medium" panose="00000606000000000000" pitchFamily="2" charset="0"/>
            </a:rPr>
            <a:t>Empresa</a:t>
          </a:r>
          <a:endParaRPr lang="es-CL" sz="2800" kern="1200" dirty="0">
            <a:latin typeface="Barlow Semi Condensed Medium" panose="00000606000000000000" pitchFamily="2" charset="0"/>
          </a:endParaRPr>
        </a:p>
      </dsp:txBody>
      <dsp:txXfrm>
        <a:off x="2933273" y="1316848"/>
        <a:ext cx="1699633" cy="1699633"/>
      </dsp:txXfrm>
    </dsp:sp>
    <dsp:sp modelId="{A38DD59C-CAE3-45A0-821A-B3AA4FB830DD}">
      <dsp:nvSpPr>
        <dsp:cNvPr id="0" name=""/>
        <dsp:cNvSpPr/>
      </dsp:nvSpPr>
      <dsp:spPr>
        <a:xfrm>
          <a:off x="3160174" y="-21576"/>
          <a:ext cx="1245832" cy="124583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Barlow Semi Condensed Medium" panose="00000606000000000000" pitchFamily="2" charset="0"/>
            </a:rPr>
            <a:t>Inversionistas</a:t>
          </a:r>
          <a:endParaRPr lang="es-CL" sz="1200" kern="1200" dirty="0">
            <a:latin typeface="Barlow Semi Condensed Medium" panose="00000606000000000000" pitchFamily="2" charset="0"/>
          </a:endParaRPr>
        </a:p>
      </dsp:txBody>
      <dsp:txXfrm>
        <a:off x="3342622" y="160872"/>
        <a:ext cx="880936" cy="880936"/>
      </dsp:txXfrm>
    </dsp:sp>
    <dsp:sp modelId="{2078EF6C-E297-4C48-9CA8-6526B5F705C7}">
      <dsp:nvSpPr>
        <dsp:cNvPr id="0" name=""/>
        <dsp:cNvSpPr/>
      </dsp:nvSpPr>
      <dsp:spPr>
        <a:xfrm>
          <a:off x="4533232" y="748230"/>
          <a:ext cx="1245832" cy="124583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Barlow Semi Condensed Medium" panose="00000606000000000000" pitchFamily="2" charset="0"/>
            </a:rPr>
            <a:t>Clientes</a:t>
          </a:r>
          <a:endParaRPr lang="es-CL" sz="1200" kern="1200" dirty="0">
            <a:latin typeface="Barlow Semi Condensed Medium" panose="00000606000000000000" pitchFamily="2" charset="0"/>
          </a:endParaRPr>
        </a:p>
      </dsp:txBody>
      <dsp:txXfrm>
        <a:off x="4715680" y="930678"/>
        <a:ext cx="880936" cy="880936"/>
      </dsp:txXfrm>
    </dsp:sp>
    <dsp:sp modelId="{0E8780A4-FC65-4103-9427-02CC92BFFFA8}">
      <dsp:nvSpPr>
        <dsp:cNvPr id="0" name=""/>
        <dsp:cNvSpPr/>
      </dsp:nvSpPr>
      <dsp:spPr>
        <a:xfrm>
          <a:off x="4515785" y="2326411"/>
          <a:ext cx="1245832" cy="124583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Barlow Semi Condensed Medium" panose="00000606000000000000" pitchFamily="2" charset="0"/>
            </a:rPr>
            <a:t>Trabajadores</a:t>
          </a:r>
          <a:endParaRPr lang="es-CL" sz="1200" kern="1200" dirty="0">
            <a:latin typeface="Barlow Semi Condensed Medium" panose="00000606000000000000" pitchFamily="2" charset="0"/>
          </a:endParaRPr>
        </a:p>
      </dsp:txBody>
      <dsp:txXfrm>
        <a:off x="4698233" y="2508859"/>
        <a:ext cx="880936" cy="880936"/>
      </dsp:txXfrm>
    </dsp:sp>
    <dsp:sp modelId="{52D9F016-C9A7-4CE1-8BA1-513397D57720}">
      <dsp:nvSpPr>
        <dsp:cNvPr id="0" name=""/>
        <dsp:cNvSpPr/>
      </dsp:nvSpPr>
      <dsp:spPr>
        <a:xfrm>
          <a:off x="3160174" y="3109073"/>
          <a:ext cx="1245832" cy="124583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Barlow Semi Condensed Medium" panose="00000606000000000000" pitchFamily="2" charset="0"/>
            </a:rPr>
            <a:t>Medioambiente</a:t>
          </a:r>
          <a:endParaRPr lang="es-CL" sz="1200" kern="1200" dirty="0">
            <a:latin typeface="Barlow Semi Condensed Medium" panose="00000606000000000000" pitchFamily="2" charset="0"/>
          </a:endParaRPr>
        </a:p>
      </dsp:txBody>
      <dsp:txXfrm>
        <a:off x="3342622" y="3291521"/>
        <a:ext cx="880936" cy="880936"/>
      </dsp:txXfrm>
    </dsp:sp>
    <dsp:sp modelId="{E21310D8-71DA-4786-8B48-8C745F90DDD5}">
      <dsp:nvSpPr>
        <dsp:cNvPr id="0" name=""/>
        <dsp:cNvSpPr/>
      </dsp:nvSpPr>
      <dsp:spPr>
        <a:xfrm>
          <a:off x="1743707" y="2387562"/>
          <a:ext cx="1245832" cy="124583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Barlow Semi Condensed Medium" panose="00000606000000000000" pitchFamily="2" charset="0"/>
            </a:rPr>
            <a:t>Vecinos</a:t>
          </a:r>
          <a:endParaRPr lang="es-CL" sz="1200" kern="1200" dirty="0">
            <a:latin typeface="Barlow Semi Condensed Medium" panose="00000606000000000000" pitchFamily="2" charset="0"/>
          </a:endParaRPr>
        </a:p>
      </dsp:txBody>
      <dsp:txXfrm>
        <a:off x="1926155" y="2570010"/>
        <a:ext cx="880936" cy="880936"/>
      </dsp:txXfrm>
    </dsp:sp>
    <dsp:sp modelId="{25B815EC-B94D-4FA1-80E6-F33C59470BB3}">
      <dsp:nvSpPr>
        <dsp:cNvPr id="0" name=""/>
        <dsp:cNvSpPr/>
      </dsp:nvSpPr>
      <dsp:spPr>
        <a:xfrm>
          <a:off x="1768850" y="725374"/>
          <a:ext cx="1317256" cy="131725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Barlow Semi Condensed Medium" panose="00000606000000000000" pitchFamily="2" charset="0"/>
            </a:rPr>
            <a:t>Proveedores</a:t>
          </a:r>
          <a:endParaRPr lang="es-CL" sz="1200" kern="1200" dirty="0">
            <a:latin typeface="Barlow Semi Condensed Medium" panose="00000606000000000000" pitchFamily="2" charset="0"/>
          </a:endParaRPr>
        </a:p>
      </dsp:txBody>
      <dsp:txXfrm>
        <a:off x="1961758" y="918282"/>
        <a:ext cx="931440" cy="931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265F6-9E36-4FBD-A15C-4EA3F2BF740C}">
      <dsp:nvSpPr>
        <dsp:cNvPr id="0" name=""/>
        <dsp:cNvSpPr/>
      </dsp:nvSpPr>
      <dsp:spPr>
        <a:xfrm>
          <a:off x="946086" y="257417"/>
          <a:ext cx="641284" cy="6412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>
              <a:latin typeface="Barlow Semi Condensed Medium" panose="00000606000000000000" pitchFamily="2" charset="0"/>
            </a:rPr>
            <a:t>Empresa</a:t>
          </a:r>
          <a:endParaRPr lang="es-CL" sz="900" kern="1200" dirty="0">
            <a:latin typeface="Barlow Semi Condensed Medium" panose="00000606000000000000" pitchFamily="2" charset="0"/>
          </a:endParaRPr>
        </a:p>
      </dsp:txBody>
      <dsp:txXfrm>
        <a:off x="1040000" y="351331"/>
        <a:ext cx="453456" cy="453456"/>
      </dsp:txXfrm>
    </dsp:sp>
    <dsp:sp modelId="{A38DD59C-CAE3-45A0-821A-B3AA4FB830DD}">
      <dsp:nvSpPr>
        <dsp:cNvPr id="0" name=""/>
        <dsp:cNvSpPr/>
      </dsp:nvSpPr>
      <dsp:spPr>
        <a:xfrm>
          <a:off x="1100536" y="-5756"/>
          <a:ext cx="332384" cy="332384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</a:rPr>
            <a:t>Inversionistas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</a:endParaRPr>
        </a:p>
      </dsp:txBody>
      <dsp:txXfrm>
        <a:off x="1149213" y="42921"/>
        <a:ext cx="235030" cy="235030"/>
      </dsp:txXfrm>
    </dsp:sp>
    <dsp:sp modelId="{2078EF6C-E297-4C48-9CA8-6526B5F705C7}">
      <dsp:nvSpPr>
        <dsp:cNvPr id="0" name=""/>
        <dsp:cNvSpPr/>
      </dsp:nvSpPr>
      <dsp:spPr>
        <a:xfrm>
          <a:off x="1466863" y="199625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Clientes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1515540" y="248302"/>
        <a:ext cx="235030" cy="235030"/>
      </dsp:txXfrm>
    </dsp:sp>
    <dsp:sp modelId="{0E8780A4-FC65-4103-9427-02CC92BFFFA8}">
      <dsp:nvSpPr>
        <dsp:cNvPr id="0" name=""/>
        <dsp:cNvSpPr/>
      </dsp:nvSpPr>
      <dsp:spPr>
        <a:xfrm>
          <a:off x="1462209" y="620679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Trabajadores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1510886" y="669356"/>
        <a:ext cx="235030" cy="235030"/>
      </dsp:txXfrm>
    </dsp:sp>
    <dsp:sp modelId="{52D9F016-C9A7-4CE1-8BA1-513397D57720}">
      <dsp:nvSpPr>
        <dsp:cNvPr id="0" name=""/>
        <dsp:cNvSpPr/>
      </dsp:nvSpPr>
      <dsp:spPr>
        <a:xfrm>
          <a:off x="1100536" y="829491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Medioambiente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1149213" y="878168"/>
        <a:ext cx="235030" cy="235030"/>
      </dsp:txXfrm>
    </dsp:sp>
    <dsp:sp modelId="{E21310D8-71DA-4786-8B48-8C745F90DDD5}">
      <dsp:nvSpPr>
        <dsp:cNvPr id="0" name=""/>
        <dsp:cNvSpPr/>
      </dsp:nvSpPr>
      <dsp:spPr>
        <a:xfrm>
          <a:off x="722627" y="636994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Vecinos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71304" y="685671"/>
        <a:ext cx="235030" cy="235030"/>
      </dsp:txXfrm>
    </dsp:sp>
    <dsp:sp modelId="{25B815EC-B94D-4FA1-80E6-F33C59470BB3}">
      <dsp:nvSpPr>
        <dsp:cNvPr id="0" name=""/>
        <dsp:cNvSpPr/>
      </dsp:nvSpPr>
      <dsp:spPr>
        <a:xfrm>
          <a:off x="729335" y="193527"/>
          <a:ext cx="351440" cy="35144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Proveedores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80802" y="244994"/>
        <a:ext cx="248506" cy="2485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265F6-9E36-4FBD-A15C-4EA3F2BF740C}">
      <dsp:nvSpPr>
        <dsp:cNvPr id="0" name=""/>
        <dsp:cNvSpPr/>
      </dsp:nvSpPr>
      <dsp:spPr>
        <a:xfrm>
          <a:off x="946086" y="257417"/>
          <a:ext cx="641284" cy="6412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>
              <a:latin typeface="Barlow Semi Condensed Medium" panose="00000606000000000000" pitchFamily="2" charset="0"/>
            </a:rPr>
            <a:t>Empresa</a:t>
          </a:r>
          <a:endParaRPr lang="es-CL" sz="900" kern="1200" dirty="0">
            <a:latin typeface="Barlow Semi Condensed Medium" panose="00000606000000000000" pitchFamily="2" charset="0"/>
          </a:endParaRPr>
        </a:p>
      </dsp:txBody>
      <dsp:txXfrm>
        <a:off x="1040000" y="351331"/>
        <a:ext cx="453456" cy="453456"/>
      </dsp:txXfrm>
    </dsp:sp>
    <dsp:sp modelId="{A38DD59C-CAE3-45A0-821A-B3AA4FB830DD}">
      <dsp:nvSpPr>
        <dsp:cNvPr id="0" name=""/>
        <dsp:cNvSpPr/>
      </dsp:nvSpPr>
      <dsp:spPr>
        <a:xfrm>
          <a:off x="1100536" y="-5756"/>
          <a:ext cx="332384" cy="332384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</a:rPr>
            <a:t>Inversionistas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</a:endParaRPr>
        </a:p>
      </dsp:txBody>
      <dsp:txXfrm>
        <a:off x="1149213" y="42921"/>
        <a:ext cx="235030" cy="235030"/>
      </dsp:txXfrm>
    </dsp:sp>
    <dsp:sp modelId="{2078EF6C-E297-4C48-9CA8-6526B5F705C7}">
      <dsp:nvSpPr>
        <dsp:cNvPr id="0" name=""/>
        <dsp:cNvSpPr/>
      </dsp:nvSpPr>
      <dsp:spPr>
        <a:xfrm>
          <a:off x="1466863" y="199625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Clientes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1515540" y="248302"/>
        <a:ext cx="235030" cy="235030"/>
      </dsp:txXfrm>
    </dsp:sp>
    <dsp:sp modelId="{0E8780A4-FC65-4103-9427-02CC92BFFFA8}">
      <dsp:nvSpPr>
        <dsp:cNvPr id="0" name=""/>
        <dsp:cNvSpPr/>
      </dsp:nvSpPr>
      <dsp:spPr>
        <a:xfrm>
          <a:off x="1462209" y="620679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Trabajadores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1510886" y="669356"/>
        <a:ext cx="235030" cy="235030"/>
      </dsp:txXfrm>
    </dsp:sp>
    <dsp:sp modelId="{52D9F016-C9A7-4CE1-8BA1-513397D57720}">
      <dsp:nvSpPr>
        <dsp:cNvPr id="0" name=""/>
        <dsp:cNvSpPr/>
      </dsp:nvSpPr>
      <dsp:spPr>
        <a:xfrm>
          <a:off x="1100536" y="829491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Medioambiente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1149213" y="878168"/>
        <a:ext cx="235030" cy="235030"/>
      </dsp:txXfrm>
    </dsp:sp>
    <dsp:sp modelId="{E21310D8-71DA-4786-8B48-8C745F90DDD5}">
      <dsp:nvSpPr>
        <dsp:cNvPr id="0" name=""/>
        <dsp:cNvSpPr/>
      </dsp:nvSpPr>
      <dsp:spPr>
        <a:xfrm>
          <a:off x="722627" y="636994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Vecinos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71304" y="685671"/>
        <a:ext cx="235030" cy="235030"/>
      </dsp:txXfrm>
    </dsp:sp>
    <dsp:sp modelId="{25B815EC-B94D-4FA1-80E6-F33C59470BB3}">
      <dsp:nvSpPr>
        <dsp:cNvPr id="0" name=""/>
        <dsp:cNvSpPr/>
      </dsp:nvSpPr>
      <dsp:spPr>
        <a:xfrm>
          <a:off x="729335" y="193527"/>
          <a:ext cx="351440" cy="35144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Proveedores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80802" y="244994"/>
        <a:ext cx="248506" cy="2485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265F6-9E36-4FBD-A15C-4EA3F2BF740C}">
      <dsp:nvSpPr>
        <dsp:cNvPr id="0" name=""/>
        <dsp:cNvSpPr/>
      </dsp:nvSpPr>
      <dsp:spPr>
        <a:xfrm>
          <a:off x="946086" y="257417"/>
          <a:ext cx="641284" cy="6412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>
              <a:latin typeface="Barlow Semi Condensed Medium" panose="00000606000000000000" pitchFamily="2" charset="0"/>
            </a:rPr>
            <a:t>Empresa</a:t>
          </a:r>
          <a:endParaRPr lang="es-CL" sz="900" kern="1200" dirty="0">
            <a:latin typeface="Barlow Semi Condensed Medium" panose="00000606000000000000" pitchFamily="2" charset="0"/>
          </a:endParaRPr>
        </a:p>
      </dsp:txBody>
      <dsp:txXfrm>
        <a:off x="1040000" y="351331"/>
        <a:ext cx="453456" cy="453456"/>
      </dsp:txXfrm>
    </dsp:sp>
    <dsp:sp modelId="{A38DD59C-CAE3-45A0-821A-B3AA4FB830DD}">
      <dsp:nvSpPr>
        <dsp:cNvPr id="0" name=""/>
        <dsp:cNvSpPr/>
      </dsp:nvSpPr>
      <dsp:spPr>
        <a:xfrm>
          <a:off x="1100536" y="-5756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149213" y="42921"/>
        <a:ext cx="235030" cy="235030"/>
      </dsp:txXfrm>
    </dsp:sp>
    <dsp:sp modelId="{2078EF6C-E297-4C48-9CA8-6526B5F705C7}">
      <dsp:nvSpPr>
        <dsp:cNvPr id="0" name=""/>
        <dsp:cNvSpPr/>
      </dsp:nvSpPr>
      <dsp:spPr>
        <a:xfrm>
          <a:off x="1466863" y="199625"/>
          <a:ext cx="332384" cy="332384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</a:rPr>
            <a:t>Clientes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</a:endParaRPr>
        </a:p>
      </dsp:txBody>
      <dsp:txXfrm>
        <a:off x="1515540" y="248302"/>
        <a:ext cx="235030" cy="235030"/>
      </dsp:txXfrm>
    </dsp:sp>
    <dsp:sp modelId="{0E8780A4-FC65-4103-9427-02CC92BFFFA8}">
      <dsp:nvSpPr>
        <dsp:cNvPr id="0" name=""/>
        <dsp:cNvSpPr/>
      </dsp:nvSpPr>
      <dsp:spPr>
        <a:xfrm>
          <a:off x="1462209" y="620679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Trabajadores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1510886" y="669356"/>
        <a:ext cx="235030" cy="235030"/>
      </dsp:txXfrm>
    </dsp:sp>
    <dsp:sp modelId="{52D9F016-C9A7-4CE1-8BA1-513397D57720}">
      <dsp:nvSpPr>
        <dsp:cNvPr id="0" name=""/>
        <dsp:cNvSpPr/>
      </dsp:nvSpPr>
      <dsp:spPr>
        <a:xfrm>
          <a:off x="1100536" y="829491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Medioambiente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1149213" y="878168"/>
        <a:ext cx="235030" cy="235030"/>
      </dsp:txXfrm>
    </dsp:sp>
    <dsp:sp modelId="{E21310D8-71DA-4786-8B48-8C745F90DDD5}">
      <dsp:nvSpPr>
        <dsp:cNvPr id="0" name=""/>
        <dsp:cNvSpPr/>
      </dsp:nvSpPr>
      <dsp:spPr>
        <a:xfrm>
          <a:off x="722627" y="636994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Vecinos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71304" y="685671"/>
        <a:ext cx="235030" cy="235030"/>
      </dsp:txXfrm>
    </dsp:sp>
    <dsp:sp modelId="{25B815EC-B94D-4FA1-80E6-F33C59470BB3}">
      <dsp:nvSpPr>
        <dsp:cNvPr id="0" name=""/>
        <dsp:cNvSpPr/>
      </dsp:nvSpPr>
      <dsp:spPr>
        <a:xfrm>
          <a:off x="729335" y="193527"/>
          <a:ext cx="351440" cy="35144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Proveedores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80802" y="244994"/>
        <a:ext cx="248506" cy="2485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265F6-9E36-4FBD-A15C-4EA3F2BF740C}">
      <dsp:nvSpPr>
        <dsp:cNvPr id="0" name=""/>
        <dsp:cNvSpPr/>
      </dsp:nvSpPr>
      <dsp:spPr>
        <a:xfrm>
          <a:off x="946086" y="257417"/>
          <a:ext cx="641284" cy="6412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>
              <a:latin typeface="Barlow Semi Condensed Medium" panose="00000606000000000000" pitchFamily="2" charset="0"/>
            </a:rPr>
            <a:t>Empresa</a:t>
          </a:r>
          <a:endParaRPr lang="es-CL" sz="900" kern="1200" dirty="0">
            <a:latin typeface="Barlow Semi Condensed Medium" panose="00000606000000000000" pitchFamily="2" charset="0"/>
          </a:endParaRPr>
        </a:p>
      </dsp:txBody>
      <dsp:txXfrm>
        <a:off x="1040000" y="351331"/>
        <a:ext cx="453456" cy="453456"/>
      </dsp:txXfrm>
    </dsp:sp>
    <dsp:sp modelId="{A38DD59C-CAE3-45A0-821A-B3AA4FB830DD}">
      <dsp:nvSpPr>
        <dsp:cNvPr id="0" name=""/>
        <dsp:cNvSpPr/>
      </dsp:nvSpPr>
      <dsp:spPr>
        <a:xfrm>
          <a:off x="1100536" y="-5756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149213" y="42921"/>
        <a:ext cx="235030" cy="235030"/>
      </dsp:txXfrm>
    </dsp:sp>
    <dsp:sp modelId="{2078EF6C-E297-4C48-9CA8-6526B5F705C7}">
      <dsp:nvSpPr>
        <dsp:cNvPr id="0" name=""/>
        <dsp:cNvSpPr/>
      </dsp:nvSpPr>
      <dsp:spPr>
        <a:xfrm>
          <a:off x="1466863" y="199625"/>
          <a:ext cx="332384" cy="332384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</a:rPr>
            <a:t>Clientes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</a:endParaRPr>
        </a:p>
      </dsp:txBody>
      <dsp:txXfrm>
        <a:off x="1515540" y="248302"/>
        <a:ext cx="235030" cy="235030"/>
      </dsp:txXfrm>
    </dsp:sp>
    <dsp:sp modelId="{0E8780A4-FC65-4103-9427-02CC92BFFFA8}">
      <dsp:nvSpPr>
        <dsp:cNvPr id="0" name=""/>
        <dsp:cNvSpPr/>
      </dsp:nvSpPr>
      <dsp:spPr>
        <a:xfrm>
          <a:off x="1462209" y="620679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Trabajadores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1510886" y="669356"/>
        <a:ext cx="235030" cy="235030"/>
      </dsp:txXfrm>
    </dsp:sp>
    <dsp:sp modelId="{52D9F016-C9A7-4CE1-8BA1-513397D57720}">
      <dsp:nvSpPr>
        <dsp:cNvPr id="0" name=""/>
        <dsp:cNvSpPr/>
      </dsp:nvSpPr>
      <dsp:spPr>
        <a:xfrm>
          <a:off x="1100536" y="829491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Medioambiente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1149213" y="878168"/>
        <a:ext cx="235030" cy="235030"/>
      </dsp:txXfrm>
    </dsp:sp>
    <dsp:sp modelId="{E21310D8-71DA-4786-8B48-8C745F90DDD5}">
      <dsp:nvSpPr>
        <dsp:cNvPr id="0" name=""/>
        <dsp:cNvSpPr/>
      </dsp:nvSpPr>
      <dsp:spPr>
        <a:xfrm>
          <a:off x="722627" y="636994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Vecinos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71304" y="685671"/>
        <a:ext cx="235030" cy="235030"/>
      </dsp:txXfrm>
    </dsp:sp>
    <dsp:sp modelId="{25B815EC-B94D-4FA1-80E6-F33C59470BB3}">
      <dsp:nvSpPr>
        <dsp:cNvPr id="0" name=""/>
        <dsp:cNvSpPr/>
      </dsp:nvSpPr>
      <dsp:spPr>
        <a:xfrm>
          <a:off x="729335" y="193527"/>
          <a:ext cx="351440" cy="35144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Proveedores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80802" y="244994"/>
        <a:ext cx="248506" cy="2485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265F6-9E36-4FBD-A15C-4EA3F2BF740C}">
      <dsp:nvSpPr>
        <dsp:cNvPr id="0" name=""/>
        <dsp:cNvSpPr/>
      </dsp:nvSpPr>
      <dsp:spPr>
        <a:xfrm>
          <a:off x="946086" y="257417"/>
          <a:ext cx="641284" cy="6412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>
              <a:latin typeface="Barlow Semi Condensed Medium" panose="00000606000000000000" pitchFamily="2" charset="0"/>
            </a:rPr>
            <a:t>Empresa</a:t>
          </a:r>
          <a:endParaRPr lang="es-CL" sz="900" kern="1200" dirty="0">
            <a:latin typeface="Barlow Semi Condensed Medium" panose="00000606000000000000" pitchFamily="2" charset="0"/>
          </a:endParaRPr>
        </a:p>
      </dsp:txBody>
      <dsp:txXfrm>
        <a:off x="1040000" y="351331"/>
        <a:ext cx="453456" cy="453456"/>
      </dsp:txXfrm>
    </dsp:sp>
    <dsp:sp modelId="{A38DD59C-CAE3-45A0-821A-B3AA4FB830DD}">
      <dsp:nvSpPr>
        <dsp:cNvPr id="0" name=""/>
        <dsp:cNvSpPr/>
      </dsp:nvSpPr>
      <dsp:spPr>
        <a:xfrm>
          <a:off x="1100536" y="-5756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149213" y="42921"/>
        <a:ext cx="235030" cy="235030"/>
      </dsp:txXfrm>
    </dsp:sp>
    <dsp:sp modelId="{2078EF6C-E297-4C48-9CA8-6526B5F705C7}">
      <dsp:nvSpPr>
        <dsp:cNvPr id="0" name=""/>
        <dsp:cNvSpPr/>
      </dsp:nvSpPr>
      <dsp:spPr>
        <a:xfrm>
          <a:off x="1466863" y="199625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Clientes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515540" y="248302"/>
        <a:ext cx="235030" cy="235030"/>
      </dsp:txXfrm>
    </dsp:sp>
    <dsp:sp modelId="{0E8780A4-FC65-4103-9427-02CC92BFFFA8}">
      <dsp:nvSpPr>
        <dsp:cNvPr id="0" name=""/>
        <dsp:cNvSpPr/>
      </dsp:nvSpPr>
      <dsp:spPr>
        <a:xfrm>
          <a:off x="1462209" y="620679"/>
          <a:ext cx="332384" cy="332384"/>
        </a:xfrm>
        <a:prstGeom prst="ellipse">
          <a:avLst/>
        </a:prstGeom>
        <a:solidFill>
          <a:prstClr val="white"/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  <a:ea typeface="+mn-ea"/>
              <a:cs typeface="+mn-cs"/>
            </a:rPr>
            <a:t>Trabajadores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510886" y="669356"/>
        <a:ext cx="235030" cy="235030"/>
      </dsp:txXfrm>
    </dsp:sp>
    <dsp:sp modelId="{52D9F016-C9A7-4CE1-8BA1-513397D57720}">
      <dsp:nvSpPr>
        <dsp:cNvPr id="0" name=""/>
        <dsp:cNvSpPr/>
      </dsp:nvSpPr>
      <dsp:spPr>
        <a:xfrm>
          <a:off x="1100536" y="829491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Medioambiente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1149213" y="878168"/>
        <a:ext cx="235030" cy="235030"/>
      </dsp:txXfrm>
    </dsp:sp>
    <dsp:sp modelId="{E21310D8-71DA-4786-8B48-8C745F90DDD5}">
      <dsp:nvSpPr>
        <dsp:cNvPr id="0" name=""/>
        <dsp:cNvSpPr/>
      </dsp:nvSpPr>
      <dsp:spPr>
        <a:xfrm>
          <a:off x="722627" y="636994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Vecinos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71304" y="685671"/>
        <a:ext cx="235030" cy="235030"/>
      </dsp:txXfrm>
    </dsp:sp>
    <dsp:sp modelId="{25B815EC-B94D-4FA1-80E6-F33C59470BB3}">
      <dsp:nvSpPr>
        <dsp:cNvPr id="0" name=""/>
        <dsp:cNvSpPr/>
      </dsp:nvSpPr>
      <dsp:spPr>
        <a:xfrm>
          <a:off x="729335" y="193527"/>
          <a:ext cx="351440" cy="35144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Proveedores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80802" y="244994"/>
        <a:ext cx="248506" cy="2485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265F6-9E36-4FBD-A15C-4EA3F2BF740C}">
      <dsp:nvSpPr>
        <dsp:cNvPr id="0" name=""/>
        <dsp:cNvSpPr/>
      </dsp:nvSpPr>
      <dsp:spPr>
        <a:xfrm>
          <a:off x="946086" y="257417"/>
          <a:ext cx="641284" cy="6412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>
              <a:latin typeface="Barlow Semi Condensed Medium" panose="00000606000000000000" pitchFamily="2" charset="0"/>
            </a:rPr>
            <a:t>Empresa</a:t>
          </a:r>
          <a:endParaRPr lang="es-CL" sz="900" kern="1200" dirty="0">
            <a:latin typeface="Barlow Semi Condensed Medium" panose="00000606000000000000" pitchFamily="2" charset="0"/>
          </a:endParaRPr>
        </a:p>
      </dsp:txBody>
      <dsp:txXfrm>
        <a:off x="1040000" y="351331"/>
        <a:ext cx="453456" cy="453456"/>
      </dsp:txXfrm>
    </dsp:sp>
    <dsp:sp modelId="{A38DD59C-CAE3-45A0-821A-B3AA4FB830DD}">
      <dsp:nvSpPr>
        <dsp:cNvPr id="0" name=""/>
        <dsp:cNvSpPr/>
      </dsp:nvSpPr>
      <dsp:spPr>
        <a:xfrm>
          <a:off x="1100536" y="-5756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149213" y="42921"/>
        <a:ext cx="235030" cy="235030"/>
      </dsp:txXfrm>
    </dsp:sp>
    <dsp:sp modelId="{2078EF6C-E297-4C48-9CA8-6526B5F705C7}">
      <dsp:nvSpPr>
        <dsp:cNvPr id="0" name=""/>
        <dsp:cNvSpPr/>
      </dsp:nvSpPr>
      <dsp:spPr>
        <a:xfrm>
          <a:off x="1466863" y="199625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Clientes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515540" y="248302"/>
        <a:ext cx="235030" cy="235030"/>
      </dsp:txXfrm>
    </dsp:sp>
    <dsp:sp modelId="{0E8780A4-FC65-4103-9427-02CC92BFFFA8}">
      <dsp:nvSpPr>
        <dsp:cNvPr id="0" name=""/>
        <dsp:cNvSpPr/>
      </dsp:nvSpPr>
      <dsp:spPr>
        <a:xfrm>
          <a:off x="1462209" y="620679"/>
          <a:ext cx="332384" cy="332384"/>
        </a:xfrm>
        <a:prstGeom prst="ellipse">
          <a:avLst/>
        </a:prstGeom>
        <a:solidFill>
          <a:prstClr val="white"/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  <a:ea typeface="+mn-ea"/>
              <a:cs typeface="+mn-cs"/>
            </a:rPr>
            <a:t>Trabajadores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510886" y="669356"/>
        <a:ext cx="235030" cy="235030"/>
      </dsp:txXfrm>
    </dsp:sp>
    <dsp:sp modelId="{52D9F016-C9A7-4CE1-8BA1-513397D57720}">
      <dsp:nvSpPr>
        <dsp:cNvPr id="0" name=""/>
        <dsp:cNvSpPr/>
      </dsp:nvSpPr>
      <dsp:spPr>
        <a:xfrm>
          <a:off x="1100536" y="829491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Medioambiente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1149213" y="878168"/>
        <a:ext cx="235030" cy="235030"/>
      </dsp:txXfrm>
    </dsp:sp>
    <dsp:sp modelId="{E21310D8-71DA-4786-8B48-8C745F90DDD5}">
      <dsp:nvSpPr>
        <dsp:cNvPr id="0" name=""/>
        <dsp:cNvSpPr/>
      </dsp:nvSpPr>
      <dsp:spPr>
        <a:xfrm>
          <a:off x="722627" y="636994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Vecinos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71304" y="685671"/>
        <a:ext cx="235030" cy="235030"/>
      </dsp:txXfrm>
    </dsp:sp>
    <dsp:sp modelId="{25B815EC-B94D-4FA1-80E6-F33C59470BB3}">
      <dsp:nvSpPr>
        <dsp:cNvPr id="0" name=""/>
        <dsp:cNvSpPr/>
      </dsp:nvSpPr>
      <dsp:spPr>
        <a:xfrm>
          <a:off x="729335" y="193527"/>
          <a:ext cx="351440" cy="35144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Proveedores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80802" y="244994"/>
        <a:ext cx="248506" cy="2485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265F6-9E36-4FBD-A15C-4EA3F2BF740C}">
      <dsp:nvSpPr>
        <dsp:cNvPr id="0" name=""/>
        <dsp:cNvSpPr/>
      </dsp:nvSpPr>
      <dsp:spPr>
        <a:xfrm>
          <a:off x="946086" y="257417"/>
          <a:ext cx="641284" cy="6412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>
              <a:latin typeface="Barlow Semi Condensed Medium" panose="00000606000000000000" pitchFamily="2" charset="0"/>
            </a:rPr>
            <a:t>Empresa</a:t>
          </a:r>
          <a:endParaRPr lang="es-CL" sz="900" kern="1200" dirty="0">
            <a:latin typeface="Barlow Semi Condensed Medium" panose="00000606000000000000" pitchFamily="2" charset="0"/>
          </a:endParaRPr>
        </a:p>
      </dsp:txBody>
      <dsp:txXfrm>
        <a:off x="1040000" y="351331"/>
        <a:ext cx="453456" cy="453456"/>
      </dsp:txXfrm>
    </dsp:sp>
    <dsp:sp modelId="{A38DD59C-CAE3-45A0-821A-B3AA4FB830DD}">
      <dsp:nvSpPr>
        <dsp:cNvPr id="0" name=""/>
        <dsp:cNvSpPr/>
      </dsp:nvSpPr>
      <dsp:spPr>
        <a:xfrm>
          <a:off x="1100536" y="-5756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149213" y="42921"/>
        <a:ext cx="235030" cy="235030"/>
      </dsp:txXfrm>
    </dsp:sp>
    <dsp:sp modelId="{2078EF6C-E297-4C48-9CA8-6526B5F705C7}">
      <dsp:nvSpPr>
        <dsp:cNvPr id="0" name=""/>
        <dsp:cNvSpPr/>
      </dsp:nvSpPr>
      <dsp:spPr>
        <a:xfrm>
          <a:off x="1466863" y="199625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Clientes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515540" y="248302"/>
        <a:ext cx="235030" cy="235030"/>
      </dsp:txXfrm>
    </dsp:sp>
    <dsp:sp modelId="{0E8780A4-FC65-4103-9427-02CC92BFFFA8}">
      <dsp:nvSpPr>
        <dsp:cNvPr id="0" name=""/>
        <dsp:cNvSpPr/>
      </dsp:nvSpPr>
      <dsp:spPr>
        <a:xfrm>
          <a:off x="1462209" y="620679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Trabajadores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510886" y="669356"/>
        <a:ext cx="235030" cy="235030"/>
      </dsp:txXfrm>
    </dsp:sp>
    <dsp:sp modelId="{52D9F016-C9A7-4CE1-8BA1-513397D57720}">
      <dsp:nvSpPr>
        <dsp:cNvPr id="0" name=""/>
        <dsp:cNvSpPr/>
      </dsp:nvSpPr>
      <dsp:spPr>
        <a:xfrm>
          <a:off x="1100536" y="829491"/>
          <a:ext cx="332384" cy="332384"/>
        </a:xfrm>
        <a:prstGeom prst="ellipse">
          <a:avLst/>
        </a:prstGeom>
        <a:solidFill>
          <a:prstClr val="white"/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  <a:ea typeface="+mn-ea"/>
              <a:cs typeface="+mn-cs"/>
            </a:rPr>
            <a:t>Medioambiente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149213" y="878168"/>
        <a:ext cx="235030" cy="235030"/>
      </dsp:txXfrm>
    </dsp:sp>
    <dsp:sp modelId="{E21310D8-71DA-4786-8B48-8C745F90DDD5}">
      <dsp:nvSpPr>
        <dsp:cNvPr id="0" name=""/>
        <dsp:cNvSpPr/>
      </dsp:nvSpPr>
      <dsp:spPr>
        <a:xfrm>
          <a:off x="722627" y="636994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Vecinos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71304" y="685671"/>
        <a:ext cx="235030" cy="235030"/>
      </dsp:txXfrm>
    </dsp:sp>
    <dsp:sp modelId="{25B815EC-B94D-4FA1-80E6-F33C59470BB3}">
      <dsp:nvSpPr>
        <dsp:cNvPr id="0" name=""/>
        <dsp:cNvSpPr/>
      </dsp:nvSpPr>
      <dsp:spPr>
        <a:xfrm>
          <a:off x="729335" y="193527"/>
          <a:ext cx="351440" cy="35144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Proveedores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80802" y="244994"/>
        <a:ext cx="248506" cy="2485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265F6-9E36-4FBD-A15C-4EA3F2BF740C}">
      <dsp:nvSpPr>
        <dsp:cNvPr id="0" name=""/>
        <dsp:cNvSpPr/>
      </dsp:nvSpPr>
      <dsp:spPr>
        <a:xfrm>
          <a:off x="946086" y="257417"/>
          <a:ext cx="641284" cy="6412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>
              <a:latin typeface="Barlow Semi Condensed Medium" panose="00000606000000000000" pitchFamily="2" charset="0"/>
            </a:rPr>
            <a:t>Empresa</a:t>
          </a:r>
          <a:endParaRPr lang="es-CL" sz="900" kern="1200" dirty="0">
            <a:latin typeface="Barlow Semi Condensed Medium" panose="00000606000000000000" pitchFamily="2" charset="0"/>
          </a:endParaRPr>
        </a:p>
      </dsp:txBody>
      <dsp:txXfrm>
        <a:off x="1040000" y="351331"/>
        <a:ext cx="453456" cy="453456"/>
      </dsp:txXfrm>
    </dsp:sp>
    <dsp:sp modelId="{A38DD59C-CAE3-45A0-821A-B3AA4FB830DD}">
      <dsp:nvSpPr>
        <dsp:cNvPr id="0" name=""/>
        <dsp:cNvSpPr/>
      </dsp:nvSpPr>
      <dsp:spPr>
        <a:xfrm>
          <a:off x="1100536" y="-5756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Inversionistas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149213" y="42921"/>
        <a:ext cx="235030" cy="235030"/>
      </dsp:txXfrm>
    </dsp:sp>
    <dsp:sp modelId="{2078EF6C-E297-4C48-9CA8-6526B5F705C7}">
      <dsp:nvSpPr>
        <dsp:cNvPr id="0" name=""/>
        <dsp:cNvSpPr/>
      </dsp:nvSpPr>
      <dsp:spPr>
        <a:xfrm>
          <a:off x="1466863" y="199625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Clientes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515540" y="248302"/>
        <a:ext cx="235030" cy="235030"/>
      </dsp:txXfrm>
    </dsp:sp>
    <dsp:sp modelId="{0E8780A4-FC65-4103-9427-02CC92BFFFA8}">
      <dsp:nvSpPr>
        <dsp:cNvPr id="0" name=""/>
        <dsp:cNvSpPr/>
      </dsp:nvSpPr>
      <dsp:spPr>
        <a:xfrm>
          <a:off x="1462209" y="620679"/>
          <a:ext cx="332384" cy="332384"/>
        </a:xfrm>
        <a:prstGeom prst="ellipse">
          <a:avLst/>
        </a:prstGeom>
        <a:solidFill>
          <a:prstClr val="white">
            <a:alpha val="5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prstClr val="black"/>
              </a:solidFill>
              <a:latin typeface="Barlow Semi Condensed Medium" panose="00000606000000000000" pitchFamily="2" charset="0"/>
              <a:ea typeface="+mn-ea"/>
              <a:cs typeface="+mn-cs"/>
            </a:rPr>
            <a:t>Trabajadores</a:t>
          </a:r>
          <a:endParaRPr lang="es-CL" sz="300" kern="1200" dirty="0">
            <a:solidFill>
              <a:prstClr val="black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510886" y="669356"/>
        <a:ext cx="235030" cy="235030"/>
      </dsp:txXfrm>
    </dsp:sp>
    <dsp:sp modelId="{52D9F016-C9A7-4CE1-8BA1-513397D57720}">
      <dsp:nvSpPr>
        <dsp:cNvPr id="0" name=""/>
        <dsp:cNvSpPr/>
      </dsp:nvSpPr>
      <dsp:spPr>
        <a:xfrm>
          <a:off x="1100536" y="829491"/>
          <a:ext cx="332384" cy="332384"/>
        </a:xfrm>
        <a:prstGeom prst="ellipse">
          <a:avLst/>
        </a:prstGeom>
        <a:solidFill>
          <a:prstClr val="white"/>
        </a:solidFill>
        <a:ln w="1270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solidFill>
                <a:srgbClr val="005CB9"/>
              </a:solidFill>
              <a:latin typeface="Barlow Semi Condensed Medium" panose="00000606000000000000" pitchFamily="2" charset="0"/>
              <a:ea typeface="+mn-ea"/>
              <a:cs typeface="+mn-cs"/>
            </a:rPr>
            <a:t>Medioambiente</a:t>
          </a:r>
          <a:endParaRPr lang="es-CL" sz="300" kern="1200" dirty="0">
            <a:solidFill>
              <a:srgbClr val="005CB9"/>
            </a:solidFill>
            <a:latin typeface="Barlow Semi Condensed Medium" panose="00000606000000000000" pitchFamily="2" charset="0"/>
            <a:ea typeface="+mn-ea"/>
            <a:cs typeface="+mn-cs"/>
          </a:endParaRPr>
        </a:p>
      </dsp:txBody>
      <dsp:txXfrm>
        <a:off x="1149213" y="878168"/>
        <a:ext cx="235030" cy="235030"/>
      </dsp:txXfrm>
    </dsp:sp>
    <dsp:sp modelId="{E21310D8-71DA-4786-8B48-8C745F90DDD5}">
      <dsp:nvSpPr>
        <dsp:cNvPr id="0" name=""/>
        <dsp:cNvSpPr/>
      </dsp:nvSpPr>
      <dsp:spPr>
        <a:xfrm>
          <a:off x="722627" y="636994"/>
          <a:ext cx="332384" cy="33238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Vecinos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71304" y="685671"/>
        <a:ext cx="235030" cy="235030"/>
      </dsp:txXfrm>
    </dsp:sp>
    <dsp:sp modelId="{25B815EC-B94D-4FA1-80E6-F33C59470BB3}">
      <dsp:nvSpPr>
        <dsp:cNvPr id="0" name=""/>
        <dsp:cNvSpPr/>
      </dsp:nvSpPr>
      <dsp:spPr>
        <a:xfrm>
          <a:off x="729335" y="193527"/>
          <a:ext cx="351440" cy="35144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3810" rIns="0" bIns="381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" kern="1200" dirty="0">
              <a:latin typeface="Barlow Semi Condensed Medium" panose="00000606000000000000" pitchFamily="2" charset="0"/>
            </a:rPr>
            <a:t>Proveedores</a:t>
          </a:r>
          <a:endParaRPr lang="es-CL" sz="300" kern="1200" dirty="0">
            <a:latin typeface="Barlow Semi Condensed Medium" panose="00000606000000000000" pitchFamily="2" charset="0"/>
          </a:endParaRPr>
        </a:p>
      </dsp:txBody>
      <dsp:txXfrm>
        <a:off x="780802" y="244994"/>
        <a:ext cx="248506" cy="248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78FBD-E9F3-407F-92ED-D4A771BAD29B}" type="datetimeFigureOut">
              <a:rPr lang="es-CL" smtClean="0"/>
              <a:t>13-04-23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FC30B-8D1D-46EE-8006-C0A1AE89A17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7794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lpais.com/clima-y-medio-ambiente/2023-02-15/el-descarrilamiento-del-tren-toxico-de-ohio-una-pelicula-de-terror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https://www.climatebonds.net/2022/01/500bn-green-issuance-2021-social-and-sustainable-acceleration-annual-green-1tn-sight-market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3908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Alianzas con proveedores </a:t>
            </a:r>
            <a:r>
              <a:rPr lang="es-MX" b="0" i="0" dirty="0">
                <a:solidFill>
                  <a:srgbClr val="73706E"/>
                </a:solidFill>
                <a:effectLst/>
                <a:latin typeface="UnileverShilling"/>
              </a:rPr>
              <a:t>para ayudar a desarrollar estándares y certificaciones reconocidas internacionalmente como </a:t>
            </a:r>
            <a:r>
              <a:rPr lang="es-MX" b="0" i="0" dirty="0" err="1">
                <a:solidFill>
                  <a:srgbClr val="73706E"/>
                </a:solidFill>
                <a:effectLst/>
                <a:latin typeface="UnileverShilling"/>
              </a:rPr>
              <a:t>Rainforest</a:t>
            </a:r>
            <a:r>
              <a:rPr lang="es-MX" b="0" i="0" dirty="0">
                <a:solidFill>
                  <a:srgbClr val="73706E"/>
                </a:solidFill>
                <a:effectLst/>
                <a:latin typeface="UnileverShilling"/>
              </a:rPr>
              <a:t> Alliance, </a:t>
            </a:r>
            <a:r>
              <a:rPr lang="es-MX" b="0" i="0" dirty="0" err="1">
                <a:solidFill>
                  <a:srgbClr val="73706E"/>
                </a:solidFill>
                <a:effectLst/>
                <a:latin typeface="UnileverShilling"/>
              </a:rPr>
              <a:t>trustea</a:t>
            </a:r>
            <a:r>
              <a:rPr lang="es-MX" b="0" i="0" dirty="0">
                <a:solidFill>
                  <a:srgbClr val="73706E"/>
                </a:solidFill>
                <a:effectLst/>
                <a:latin typeface="UnileverShilling"/>
              </a:rPr>
              <a:t>, </a:t>
            </a:r>
            <a:r>
              <a:rPr lang="es-MX" b="0" i="0" dirty="0" err="1">
                <a:solidFill>
                  <a:srgbClr val="73706E"/>
                </a:solidFill>
                <a:effectLst/>
                <a:latin typeface="UnileverShilling"/>
              </a:rPr>
              <a:t>The</a:t>
            </a:r>
            <a:r>
              <a:rPr lang="es-MX" b="0" i="0" dirty="0">
                <a:solidFill>
                  <a:srgbClr val="73706E"/>
                </a:solidFill>
                <a:effectLst/>
                <a:latin typeface="UnileverShilling"/>
              </a:rPr>
              <a:t> Round Table </a:t>
            </a:r>
            <a:r>
              <a:rPr lang="es-MX" b="0" i="0" dirty="0" err="1">
                <a:solidFill>
                  <a:srgbClr val="73706E"/>
                </a:solidFill>
                <a:effectLst/>
                <a:latin typeface="UnileverShilling"/>
              </a:rPr>
              <a:t>on</a:t>
            </a:r>
            <a:r>
              <a:rPr lang="es-MX" b="0" i="0" dirty="0">
                <a:solidFill>
                  <a:srgbClr val="73706E"/>
                </a:solidFill>
                <a:effectLst/>
                <a:latin typeface="UnileverShilling"/>
              </a:rPr>
              <a:t> </a:t>
            </a:r>
            <a:r>
              <a:rPr lang="es-MX" b="0" i="0" dirty="0" err="1">
                <a:solidFill>
                  <a:srgbClr val="73706E"/>
                </a:solidFill>
                <a:effectLst/>
                <a:latin typeface="UnileverShilling"/>
              </a:rPr>
              <a:t>Responsible</a:t>
            </a:r>
            <a:r>
              <a:rPr lang="es-MX" b="0" i="0" dirty="0">
                <a:solidFill>
                  <a:srgbClr val="73706E"/>
                </a:solidFill>
                <a:effectLst/>
                <a:latin typeface="UnileverShilling"/>
              </a:rPr>
              <a:t> Soy (RTRS) y </a:t>
            </a:r>
            <a:r>
              <a:rPr lang="es-MX" b="0" i="0" dirty="0" err="1">
                <a:solidFill>
                  <a:srgbClr val="73706E"/>
                </a:solidFill>
                <a:effectLst/>
                <a:latin typeface="UnileverShilling"/>
              </a:rPr>
              <a:t>Roundtable</a:t>
            </a:r>
            <a:r>
              <a:rPr lang="es-MX" b="0" i="0" dirty="0">
                <a:solidFill>
                  <a:srgbClr val="73706E"/>
                </a:solidFill>
                <a:effectLst/>
                <a:latin typeface="UnileverShilling"/>
              </a:rPr>
              <a:t> </a:t>
            </a:r>
            <a:r>
              <a:rPr lang="es-MX" b="0" i="0" dirty="0" err="1">
                <a:solidFill>
                  <a:srgbClr val="73706E"/>
                </a:solidFill>
                <a:effectLst/>
                <a:latin typeface="UnileverShilling"/>
              </a:rPr>
              <a:t>on</a:t>
            </a:r>
            <a:r>
              <a:rPr lang="es-MX" b="0" i="0" dirty="0">
                <a:solidFill>
                  <a:srgbClr val="73706E"/>
                </a:solidFill>
                <a:effectLst/>
                <a:latin typeface="UnileverShilling"/>
              </a:rPr>
              <a:t> </a:t>
            </a:r>
            <a:r>
              <a:rPr lang="es-MX" b="0" i="0" dirty="0" err="1">
                <a:solidFill>
                  <a:srgbClr val="73706E"/>
                </a:solidFill>
                <a:effectLst/>
                <a:latin typeface="UnileverShilling"/>
              </a:rPr>
              <a:t>Sustainable</a:t>
            </a:r>
            <a:r>
              <a:rPr lang="es-MX" b="0" i="0" dirty="0">
                <a:solidFill>
                  <a:srgbClr val="73706E"/>
                </a:solidFill>
                <a:effectLst/>
                <a:latin typeface="UnileverShilling"/>
              </a:rPr>
              <a:t> Palm </a:t>
            </a:r>
            <a:r>
              <a:rPr lang="es-MX" b="0" i="0" dirty="0" err="1">
                <a:solidFill>
                  <a:srgbClr val="73706E"/>
                </a:solidFill>
                <a:effectLst/>
                <a:latin typeface="UnileverShilling"/>
              </a:rPr>
              <a:t>Oil</a:t>
            </a:r>
            <a:r>
              <a:rPr lang="es-MX" b="0" i="0" dirty="0">
                <a:solidFill>
                  <a:srgbClr val="73706E"/>
                </a:solidFill>
                <a:effectLst/>
                <a:latin typeface="UnileverShilling"/>
              </a:rPr>
              <a:t> (RSPO)
</a:t>
            </a:r>
            <a:endParaRPr lang="es-CL" dirty="0"/>
          </a:p>
          <a:p>
            <a:r>
              <a:rPr lang="es-CL" dirty="0"/>
              <a:t>https://www.unilever.com/planet-and-society/protect-and-regenerate-nature/sustainable-and-regenerative-sourcing/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4093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https://www3.weforum.org/docs/WEF_Net_Zero_Challenge_The_Supply_Chain_Opportunity_2021.pdf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0551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Habrá empresas más o menos preparadas para asumir estas nuevas disposiciones. </a:t>
            </a:r>
          </a:p>
          <a:p>
            <a:r>
              <a:rPr lang="es-MX" dirty="0"/>
              <a:t>Lo que establece un escenario de riesgos y sanciones. </a:t>
            </a:r>
          </a:p>
          <a:p>
            <a:pPr marL="0" indent="0">
              <a:buNone/>
            </a:pPr>
            <a:r>
              <a:rPr lang="es-ES" sz="1200" b="1" dirty="0">
                <a:solidFill>
                  <a:srgbClr val="005CB9"/>
                </a:solidFill>
                <a:latin typeface="Corbel"/>
              </a:rPr>
              <a:t>2023: </a:t>
            </a:r>
          </a:p>
          <a:p>
            <a:pPr marL="0" indent="0">
              <a:buNone/>
            </a:pPr>
            <a:r>
              <a:rPr lang="es-ES" sz="1200" dirty="0">
                <a:solidFill>
                  <a:srgbClr val="005CB9"/>
                </a:solidFill>
                <a:latin typeface="Corbel"/>
              </a:rPr>
              <a:t>S.A </a:t>
            </a:r>
            <a:r>
              <a:rPr lang="es-ES" sz="1200" b="1" dirty="0">
                <a:solidFill>
                  <a:srgbClr val="005CB9"/>
                </a:solidFill>
                <a:latin typeface="Corbel"/>
              </a:rPr>
              <a:t>&gt;UF 20 MM </a:t>
            </a:r>
            <a:r>
              <a:rPr lang="es-ES" sz="1200" dirty="0">
                <a:solidFill>
                  <a:srgbClr val="005CB9"/>
                </a:solidFill>
                <a:latin typeface="Corbel"/>
              </a:rPr>
              <a:t>en activos</a:t>
            </a:r>
            <a:endParaRPr lang="es-ES" sz="1200" b="1" dirty="0">
              <a:solidFill>
                <a:srgbClr val="005CB9"/>
              </a:solidFill>
              <a:latin typeface="Corbel"/>
            </a:endParaRPr>
          </a:p>
          <a:p>
            <a:pPr marL="0" indent="0">
              <a:buNone/>
            </a:pPr>
            <a:r>
              <a:rPr lang="es-ES" sz="1200" b="1" dirty="0">
                <a:solidFill>
                  <a:srgbClr val="005CB9"/>
                </a:solidFill>
                <a:latin typeface="Corbel"/>
              </a:rPr>
              <a:t>2024: </a:t>
            </a:r>
            <a:endParaRPr lang="es-ES" sz="1200" b="1" dirty="0">
              <a:solidFill>
                <a:srgbClr val="005CB9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s-ES" sz="1200" dirty="0">
                <a:solidFill>
                  <a:srgbClr val="005CB9"/>
                </a:solidFill>
                <a:latin typeface="Corbel"/>
              </a:rPr>
              <a:t>S.A </a:t>
            </a:r>
            <a:r>
              <a:rPr lang="es-ES" sz="1200" b="1" dirty="0">
                <a:solidFill>
                  <a:srgbClr val="005CB9"/>
                </a:solidFill>
                <a:latin typeface="Corbel"/>
              </a:rPr>
              <a:t>&gt;UF 1 MM </a:t>
            </a:r>
            <a:r>
              <a:rPr lang="es-ES" sz="1200" dirty="0">
                <a:solidFill>
                  <a:srgbClr val="005CB9"/>
                </a:solidFill>
                <a:latin typeface="Corbel"/>
              </a:rPr>
              <a:t>en activos</a:t>
            </a:r>
          </a:p>
          <a:p>
            <a:pPr marL="0" indent="0">
              <a:buNone/>
            </a:pPr>
            <a:endParaRPr lang="es-ES" sz="1200" b="1" dirty="0">
              <a:solidFill>
                <a:srgbClr val="005CB9"/>
              </a:solidFill>
              <a:latin typeface="Corbel"/>
            </a:endParaRPr>
          </a:p>
          <a:p>
            <a:pPr marL="0" indent="0">
              <a:buNone/>
            </a:pPr>
            <a:r>
              <a:rPr lang="es-ES" sz="1200" b="1" dirty="0">
                <a:solidFill>
                  <a:srgbClr val="005CB9"/>
                </a:solidFill>
                <a:latin typeface="Corbel"/>
              </a:rPr>
              <a:t>No todas tendrán que reportar de esta forma, pero se abrirá una nueva y validada manera de dar cuenta de nuestra gestión en materia ESG. </a:t>
            </a:r>
          </a:p>
          <a:p>
            <a:endParaRPr lang="es-CL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MX" sz="1200" b="0" dirty="0">
                <a:solidFill>
                  <a:schemeClr val="bg1"/>
                </a:solidFill>
                <a:latin typeface="Barlow Black" panose="020B0604020202020204" pitchFamily="2" charset="0"/>
              </a:rPr>
              <a:t>Se han levantado muchos estándares internacionales para dar cuenta del cumplimiento en temas de sostenibilidad y gobierno corporativo: GRI, PRI, SASB, IFRS de las empresas.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MX" sz="1200" b="0" dirty="0">
                <a:solidFill>
                  <a:schemeClr val="bg1"/>
                </a:solidFill>
                <a:latin typeface="Barlow Black" panose="020B0604020202020204" pitchFamily="2" charset="0"/>
              </a:rPr>
              <a:t>En materia legal, la exigencia sigue avanzando e integrando nuevas disposiciones, en Chile sucesivamente: ley contra lavado de activos, financiamiento de terrorismo y cohecho, NCG 385, ley REP, bolsas plásticas, conflicto de interés, donaciones, </a:t>
            </a:r>
            <a:r>
              <a:rPr lang="es-MX" b="0" i="0" dirty="0">
                <a:solidFill>
                  <a:srgbClr val="000000"/>
                </a:solidFill>
                <a:effectLst/>
                <a:latin typeface="FFMarkBook"/>
              </a:rPr>
              <a:t>Ley Marco de Cambio Climático, </a:t>
            </a:r>
            <a:r>
              <a:rPr lang="es-MX" sz="1200" b="0" dirty="0">
                <a:solidFill>
                  <a:schemeClr val="bg1"/>
                </a:solidFill>
                <a:latin typeface="Barlow Black" panose="020B0604020202020204" pitchFamily="2" charset="0"/>
              </a:rPr>
              <a:t>Ley </a:t>
            </a:r>
            <a:r>
              <a:rPr lang="es-MX" sz="1200" b="0" dirty="0" err="1">
                <a:solidFill>
                  <a:schemeClr val="bg1"/>
                </a:solidFill>
                <a:latin typeface="Barlow Black" panose="020B0604020202020204" pitchFamily="2" charset="0"/>
              </a:rPr>
              <a:t>greenwashing</a:t>
            </a:r>
            <a:r>
              <a:rPr lang="es-MX" sz="1200" b="0" dirty="0">
                <a:solidFill>
                  <a:schemeClr val="bg1"/>
                </a:solidFill>
                <a:latin typeface="Barlow Black" panose="020B0604020202020204" pitchFamily="2" charset="0"/>
              </a:rPr>
              <a:t>, etc.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MX" sz="1200" b="0" dirty="0">
              <a:solidFill>
                <a:schemeClr val="bg1"/>
              </a:solidFill>
              <a:latin typeface="Barlow Black" panose="020B0604020202020204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MX" sz="1200" b="1" dirty="0">
                <a:solidFill>
                  <a:schemeClr val="bg1"/>
                </a:solidFill>
                <a:latin typeface="Barlow Black" panose="020B0604020202020204" pitchFamily="2" charset="0"/>
              </a:rPr>
              <a:t>2022: 461 exigencia ESG desde regulador. </a:t>
            </a:r>
            <a:r>
              <a:rPr lang="es-MX" sz="1200" b="0" dirty="0">
                <a:solidFill>
                  <a:schemeClr val="bg1"/>
                </a:solidFill>
                <a:latin typeface="Barlow Black" panose="020B0604020202020204" pitchFamily="2" charset="0"/>
              </a:rPr>
              <a:t>Rupturista, </a:t>
            </a:r>
            <a:r>
              <a:rPr lang="es-MX" b="0" i="0" dirty="0">
                <a:solidFill>
                  <a:srgbClr val="000000"/>
                </a:solidFill>
                <a:effectLst/>
                <a:latin typeface="FFMarkBook"/>
              </a:rPr>
              <a:t>siguiendo Reglamento de Divulgación en Materia de Finanzas Sostenibles (SFDR) de la Unión Europea desde 2021.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MX" b="0" i="0" dirty="0">
              <a:solidFill>
                <a:srgbClr val="000000"/>
              </a:solidFill>
              <a:effectLst/>
              <a:latin typeface="FFMark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sz="1200" b="1" dirty="0">
                <a:solidFill>
                  <a:schemeClr val="bg1"/>
                </a:solidFill>
                <a:latin typeface="Barlow Black" panose="020B0604020202020204" pitchFamily="2" charset="0"/>
              </a:rPr>
              <a:t>Impacto: casa de cristal, nada queda oculto </a:t>
            </a:r>
            <a:r>
              <a:rPr lang="es-MX" sz="1200" b="1" dirty="0">
                <a:solidFill>
                  <a:schemeClr val="bg1"/>
                </a:solidFill>
                <a:latin typeface="Barlow Black" panose="020B0604020202020204" pitchFamily="2" charset="0"/>
                <a:sym typeface="Wingdings" panose="05000000000000000000" pitchFamily="2" charset="2"/>
              </a:rPr>
              <a:t> consecuencias en todos los </a:t>
            </a:r>
            <a:r>
              <a:rPr lang="es-MX" sz="1200" b="1" dirty="0" err="1">
                <a:solidFill>
                  <a:schemeClr val="bg1"/>
                </a:solidFill>
                <a:latin typeface="Barlow Black" panose="020B0604020202020204" pitchFamily="2" charset="0"/>
                <a:sym typeface="Wingdings" panose="05000000000000000000" pitchFamily="2" charset="2"/>
              </a:rPr>
              <a:t>stkh</a:t>
            </a:r>
            <a:r>
              <a:rPr lang="es-MX" sz="1200" b="1" dirty="0">
                <a:solidFill>
                  <a:schemeClr val="bg1"/>
                </a:solidFill>
                <a:latin typeface="Barlow Black" panose="020B0604020202020204" pitchFamily="2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sz="1200" b="1" dirty="0">
                <a:solidFill>
                  <a:schemeClr val="bg1"/>
                </a:solidFill>
                <a:latin typeface="Barlow Black" panose="020B0604020202020204" pitchFamily="2" charset="0"/>
                <a:sym typeface="Wingdings" panose="05000000000000000000" pitchFamily="2" charset="2"/>
              </a:rPr>
              <a:t>Divulgación de estándares hará que todos ellos exijan respecto de la comparación con la industria. </a:t>
            </a:r>
            <a:endParaRPr lang="es-MX" b="0" i="0" dirty="0">
              <a:solidFill>
                <a:srgbClr val="000000"/>
              </a:solidFill>
              <a:effectLst/>
              <a:latin typeface="FFMarkBook"/>
            </a:endParaRP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4566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Habrá empresas más o menos preparadas para asumir estas nuevas disposiciones. </a:t>
            </a:r>
          </a:p>
          <a:p>
            <a:r>
              <a:rPr lang="es-MX" dirty="0"/>
              <a:t>Lo que establece un escenario de riesgos y sanciones. </a:t>
            </a:r>
          </a:p>
          <a:p>
            <a:pPr marL="0" indent="0">
              <a:buNone/>
            </a:pPr>
            <a:r>
              <a:rPr lang="es-ES" sz="1200" b="1" dirty="0">
                <a:solidFill>
                  <a:srgbClr val="005CB9"/>
                </a:solidFill>
                <a:latin typeface="Corbel"/>
              </a:rPr>
              <a:t>2023: </a:t>
            </a:r>
          </a:p>
          <a:p>
            <a:pPr marL="0" indent="0">
              <a:buNone/>
            </a:pPr>
            <a:r>
              <a:rPr lang="es-ES" sz="1200" dirty="0">
                <a:solidFill>
                  <a:srgbClr val="005CB9"/>
                </a:solidFill>
                <a:latin typeface="Corbel"/>
              </a:rPr>
              <a:t>S.A </a:t>
            </a:r>
            <a:r>
              <a:rPr lang="es-ES" sz="1200" b="1" dirty="0">
                <a:solidFill>
                  <a:srgbClr val="005CB9"/>
                </a:solidFill>
                <a:latin typeface="Corbel"/>
              </a:rPr>
              <a:t>&gt;UF 20 MM </a:t>
            </a:r>
            <a:r>
              <a:rPr lang="es-ES" sz="1200" dirty="0">
                <a:solidFill>
                  <a:srgbClr val="005CB9"/>
                </a:solidFill>
                <a:latin typeface="Corbel"/>
              </a:rPr>
              <a:t>en activos</a:t>
            </a:r>
            <a:endParaRPr lang="es-ES" sz="1200" b="1" dirty="0">
              <a:solidFill>
                <a:srgbClr val="005CB9"/>
              </a:solidFill>
              <a:latin typeface="Corbel"/>
            </a:endParaRPr>
          </a:p>
          <a:p>
            <a:pPr marL="0" indent="0">
              <a:buNone/>
            </a:pPr>
            <a:r>
              <a:rPr lang="es-ES" sz="1200" b="1" dirty="0">
                <a:solidFill>
                  <a:srgbClr val="005CB9"/>
                </a:solidFill>
                <a:latin typeface="Corbel"/>
              </a:rPr>
              <a:t>2024: </a:t>
            </a:r>
            <a:endParaRPr lang="es-ES" sz="1200" b="1" dirty="0">
              <a:solidFill>
                <a:srgbClr val="005CB9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s-ES" sz="1200" dirty="0">
                <a:solidFill>
                  <a:srgbClr val="005CB9"/>
                </a:solidFill>
                <a:latin typeface="Corbel"/>
              </a:rPr>
              <a:t>S.A </a:t>
            </a:r>
            <a:r>
              <a:rPr lang="es-ES" sz="1200" b="1" dirty="0">
                <a:solidFill>
                  <a:srgbClr val="005CB9"/>
                </a:solidFill>
                <a:latin typeface="Corbel"/>
              </a:rPr>
              <a:t>&gt;UF 1 MM </a:t>
            </a:r>
            <a:r>
              <a:rPr lang="es-ES" sz="1200" dirty="0">
                <a:solidFill>
                  <a:srgbClr val="005CB9"/>
                </a:solidFill>
                <a:latin typeface="Corbel"/>
              </a:rPr>
              <a:t>en activos</a:t>
            </a:r>
          </a:p>
          <a:p>
            <a:pPr marL="0" indent="0">
              <a:buNone/>
            </a:pPr>
            <a:endParaRPr lang="es-ES" sz="1200" b="1" dirty="0">
              <a:solidFill>
                <a:srgbClr val="005CB9"/>
              </a:solidFill>
              <a:latin typeface="Corbel"/>
            </a:endParaRPr>
          </a:p>
          <a:p>
            <a:pPr marL="0" indent="0">
              <a:buNone/>
            </a:pPr>
            <a:r>
              <a:rPr lang="es-ES" sz="1200" b="1" dirty="0">
                <a:solidFill>
                  <a:srgbClr val="005CB9"/>
                </a:solidFill>
                <a:latin typeface="Corbel"/>
              </a:rPr>
              <a:t>No todas tendrán que reportar de esta forma, pero se abrirá una nueva y validada manera de dar cuenta de nuestra gestión en materia ESG.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47682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5845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8550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7119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7538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2663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92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https://www.financialexpress.com/business/investing-abroad-silicon-valley-bank-exposes-lazy-esg-funds-as-hundreds-bet-on-doomed-bank-3012099/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1162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https://www.weforum.org/agenda/2020/01/digital-transformation-sustainable-world/</a:t>
            </a:r>
          </a:p>
          <a:p>
            <a:r>
              <a:rPr lang="es-CL" dirty="0"/>
              <a:t>https://econlife.com/2019/04/paying-for-green-products/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6497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https://econlife.com/2019/04/paying-for-green-products/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https://econlife.com/2019/04/paying-for-green-products/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3467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s-MX" b="0" i="0" dirty="0">
                <a:solidFill>
                  <a:srgbClr val="000000"/>
                </a:solidFill>
                <a:effectLst/>
                <a:latin typeface="aktiv-grotesk"/>
              </a:rPr>
              <a:t>69% menos probabilidades de buscar activamente un nuevo trabajo
71% menos probabilidades de reportar experimentar mucho agotamiento
cinco veces más probabilidades de abogar firmemente por su empresa como un lugar para trabajar y de estar totalmente de acuerdo en que confían en el liderazgo de su organización.
tres veces más probabilidades de estar comprometido en el trabajo
36% más probabilidades de prosperar en sus vidas en general</a:t>
            </a:r>
            <a:endParaRPr lang="en-US" b="0" i="0" dirty="0">
              <a:solidFill>
                <a:srgbClr val="000000"/>
              </a:solidFill>
              <a:effectLst/>
              <a:latin typeface="aktiv-grotesk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6521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https://www.24horas.cl/actualidad/nacional/justicia-declara-ilegal-contratos-de-walmart-que-pedia-multifunciones-a-trabajadores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2836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https://www.weforum.org/agenda/2023/03/8-ways-the-circular-economy-outperforms-traditional-business-models/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452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b="0" i="0" dirty="0">
                <a:solidFill>
                  <a:srgbClr val="191919"/>
                </a:solidFill>
                <a:effectLst/>
                <a:latin typeface="MajritTxRoman"/>
              </a:rPr>
              <a:t>Deficiente evaluación de riesgos? Se supone que el tren es una de las formas más seguras de transportar sustancias peligrosas. </a:t>
            </a:r>
          </a:p>
          <a:p>
            <a:endParaRPr lang="es-CL" b="0" i="0" dirty="0">
              <a:solidFill>
                <a:srgbClr val="191919"/>
              </a:solidFill>
              <a:effectLst/>
              <a:latin typeface="MajritTxRoman"/>
            </a:endParaRPr>
          </a:p>
          <a:p>
            <a:r>
              <a:rPr lang="es-CL" b="0" i="0" dirty="0">
                <a:solidFill>
                  <a:srgbClr val="191919"/>
                </a:solidFill>
                <a:effectLst/>
                <a:latin typeface="MajritTxRoman"/>
              </a:rPr>
              <a:t>Ferrocarril Norfolk </a:t>
            </a:r>
            <a:r>
              <a:rPr lang="es-CL" b="0" i="0" dirty="0" err="1">
                <a:solidFill>
                  <a:srgbClr val="191919"/>
                </a:solidFill>
                <a:effectLst/>
                <a:latin typeface="MajritTxRoman"/>
              </a:rPr>
              <a:t>Southern</a:t>
            </a:r>
            <a:r>
              <a:rPr lang="es-CL" b="0" i="0" dirty="0">
                <a:solidFill>
                  <a:srgbClr val="191919"/>
                </a:solidFill>
                <a:effectLst/>
                <a:latin typeface="MajritTxRoman"/>
              </a:rPr>
              <a:t> </a:t>
            </a:r>
            <a:r>
              <a:rPr lang="es-MX" b="0" i="0" u="none" strike="noStrike" dirty="0">
                <a:solidFill>
                  <a:srgbClr val="016CA2"/>
                </a:solidFill>
                <a:effectLst/>
                <a:latin typeface="MajritTxRoman"/>
                <a:hlinkClick r:id="rId3"/>
              </a:rPr>
              <a:t>tren de 150 vagones cargando con sustancias tóxicas se descarriló e incendió</a:t>
            </a:r>
            <a:r>
              <a:rPr lang="es-MX" b="0" i="0" dirty="0">
                <a:solidFill>
                  <a:srgbClr val="191919"/>
                </a:solidFill>
                <a:effectLst/>
                <a:latin typeface="MajritTxRoman"/>
              </a:rPr>
              <a:t>. </a:t>
            </a:r>
          </a:p>
          <a:p>
            <a:r>
              <a:rPr lang="es-MX" b="0" i="0" dirty="0">
                <a:solidFill>
                  <a:srgbClr val="191919"/>
                </a:solidFill>
                <a:effectLst/>
                <a:latin typeface="MajritTxRoman"/>
              </a:rPr>
              <a:t>autoridades decidieron hacer una liberación y quema controlada de ciertos vagones.</a:t>
            </a:r>
          </a:p>
          <a:p>
            <a:r>
              <a:rPr lang="es-MX" b="0" i="0" dirty="0">
                <a:solidFill>
                  <a:srgbClr val="191919"/>
                </a:solidFill>
                <a:effectLst/>
                <a:latin typeface="MajritTxRoman"/>
              </a:rPr>
              <a:t>Derrame de Cloruro de vinilo, afecta vida acuática: 3500 peces murieron. </a:t>
            </a:r>
          </a:p>
          <a:p>
            <a:r>
              <a:rPr lang="es-MX" b="0" i="0" dirty="0">
                <a:solidFill>
                  <a:srgbClr val="191919"/>
                </a:solidFill>
                <a:effectLst/>
                <a:latin typeface="MajritTxRoman"/>
              </a:rPr>
              <a:t>Agua potable contaminada, en bajas proporciones. Está en tratamiento</a:t>
            </a:r>
          </a:p>
          <a:p>
            <a:r>
              <a:rPr lang="es-MX" b="0" i="0" dirty="0">
                <a:solidFill>
                  <a:srgbClr val="191919"/>
                </a:solidFill>
                <a:effectLst/>
                <a:latin typeface="MajritTxRoman"/>
              </a:rPr>
              <a:t>No se descompone de forma natural. La mayor preocupación es su propagación por el río. 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967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C30B-8D1D-46EE-8006-C0A1AE89A174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976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5DE81-948E-2B9B-E6B6-802199F24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B2E8A5-2F9B-AC30-B7B5-54FFE4F2F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5098A0-DF9C-0956-8F80-5B3C0B844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27C5-40B9-4680-9D8D-BB5ECFC108FA}" type="datetimeFigureOut">
              <a:rPr lang="es-CL" smtClean="0"/>
              <a:t>13-04-23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B6C29D-4474-912F-B27C-D01FA6FA5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4AF743-8B4F-12F2-9A2E-09434E44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64DA-D42B-4DA7-B2BE-58237293ECF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50996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01120F-5D7D-661E-C61B-524CF8F26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868B8BB-66BB-A67C-CC3E-BEB4A09E9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A4F7B1-F0D8-DF23-E942-DA9DEDD33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27C5-40B9-4680-9D8D-BB5ECFC108FA}" type="datetimeFigureOut">
              <a:rPr lang="es-CL" smtClean="0"/>
              <a:t>13-04-23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0C15DE-A870-9937-E3C3-124FADD0D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7C5147-77F4-5E12-213F-933B0EB1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64DA-D42B-4DA7-B2BE-58237293ECF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0700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024DAA-1B1D-1BDB-EA22-38ACFA8D68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5D70C50-CEAD-8684-4C93-85C079516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D6952F-89C0-F03B-535F-77B3C2D75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27C5-40B9-4680-9D8D-BB5ECFC108FA}" type="datetimeFigureOut">
              <a:rPr lang="es-CL" smtClean="0"/>
              <a:t>13-04-23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EE5525-0C58-CCF0-AFA4-3AC86CC7F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EE58EE-DD6F-BEB1-C924-F01857C2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64DA-D42B-4DA7-B2BE-58237293ECF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685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BBD8-C5D2-B5EC-9FE3-A7F5C1D75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7DDE6C-AE8B-BE69-1F5B-C8970518C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4C89B6-902F-E408-D685-465C4AB5C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27C5-40B9-4680-9D8D-BB5ECFC108FA}" type="datetimeFigureOut">
              <a:rPr lang="es-CL" smtClean="0"/>
              <a:t>13-04-23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AF565-3BBF-AE8D-EAB5-CB146AF1E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ED8191-009B-2AB5-028E-5BD4325E5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64DA-D42B-4DA7-B2BE-58237293ECF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51858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02ABD8-CACD-42FB-142C-BC2481EC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2A1BBF-71D3-0512-735A-D10D5DCFD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10E2A8-8842-3BEA-447D-02E0D1391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27C5-40B9-4680-9D8D-BB5ECFC108FA}" type="datetimeFigureOut">
              <a:rPr lang="es-CL" smtClean="0"/>
              <a:t>13-04-23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835627-DDF9-B203-D0ED-830201DE9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7954C0-5162-9849-A76C-B6B80141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64DA-D42B-4DA7-B2BE-58237293ECF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4585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F7841-D5CA-C0AF-2A05-C6BE108E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69FB6B-80CD-5B18-79D5-F119BA6B5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328C55-EFC1-1D55-4015-3A5ED2439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EDDE38-6484-65DC-2774-A7B160EA3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27C5-40B9-4680-9D8D-BB5ECFC108FA}" type="datetimeFigureOut">
              <a:rPr lang="es-CL" smtClean="0"/>
              <a:t>13-04-23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F1C1DE-9AE1-9447-0F81-62AA1ED5E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C0E3C3-6038-3054-9D1D-F09083A77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64DA-D42B-4DA7-B2BE-58237293ECF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249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95D108-03DB-99E5-003D-37BA48475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7C926-F266-4756-C02D-0F6450F3E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11BDED-69C2-8D93-C2B6-3642B7686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DB218AC-64D8-BB9D-EE70-8B9AB85CA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AE3F40-ADB0-5339-CB3D-67264FDF52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E2AEEE2-BC22-65AF-F138-E403B94A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27C5-40B9-4680-9D8D-BB5ECFC108FA}" type="datetimeFigureOut">
              <a:rPr lang="es-CL" smtClean="0"/>
              <a:t>13-04-23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57BB2E8-0EFD-59B6-DA1F-A847FFE26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8876492-792D-DACC-8488-4995028E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64DA-D42B-4DA7-B2BE-58237293ECF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480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0F007C-38B7-E6F7-E740-A7AC8E1B1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697EEE9-7610-8DFD-716C-2C8DB6849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27C5-40B9-4680-9D8D-BB5ECFC108FA}" type="datetimeFigureOut">
              <a:rPr lang="es-CL" smtClean="0"/>
              <a:t>13-04-23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ABF3419-0C8F-6081-C20D-E5656D72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2229381-82C5-0CA3-9E11-D5C78161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64DA-D42B-4DA7-B2BE-58237293ECF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951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2786D50-31DE-946B-CFF2-967F74A7C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27C5-40B9-4680-9D8D-BB5ECFC108FA}" type="datetimeFigureOut">
              <a:rPr lang="es-CL" smtClean="0"/>
              <a:t>13-04-23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05C002-161E-6A81-DC3B-1922C779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250766-EFBB-A0FE-DA34-E095C929A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64DA-D42B-4DA7-B2BE-58237293ECF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8174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449B8E-75A7-EA49-D637-904C85FD8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C9F065-56E8-4698-4D92-A83A33DCB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AC8527-D9E4-8A6B-D149-788105F80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14AA4E-1F19-4E7E-3B6C-5984D7500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27C5-40B9-4680-9D8D-BB5ECFC108FA}" type="datetimeFigureOut">
              <a:rPr lang="es-CL" smtClean="0"/>
              <a:t>13-04-23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628A51-B32A-2940-E1FB-2BA27BEFE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36E5F5-86C9-FE11-D47C-0B5FC381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64DA-D42B-4DA7-B2BE-58237293ECF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3475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A97D0-D52C-6FDE-0160-68A5DA2A3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8314F21-10A8-7690-4408-D36F3ACC25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74AE22-D52D-5FDD-7FCE-7BEEBA4CE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F2D160-8E5F-FEC0-5C63-54095875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27C5-40B9-4680-9D8D-BB5ECFC108FA}" type="datetimeFigureOut">
              <a:rPr lang="es-CL" smtClean="0"/>
              <a:t>13-04-23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12E2A6-A824-33A4-F8CB-D117E8EB9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606AE0-CD02-56A0-1A3B-8F52B2667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64DA-D42B-4DA7-B2BE-58237293ECF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3251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C3B5AC1-9E1F-1D04-A237-C0B05C9B1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CF2E13-11F6-2F53-106A-E0D0F10F5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0F3A4A-32D6-2DC3-3AFD-EBBBC5E71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027C5-40B9-4680-9D8D-BB5ECFC108FA}" type="datetimeFigureOut">
              <a:rPr lang="es-CL" smtClean="0"/>
              <a:t>13-04-23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8A9E5A-6155-1908-E2EF-E16582850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026F9F-45BB-A6E4-62D6-57D6B572D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664DA-D42B-4DA7-B2BE-58237293ECF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100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16.jpe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5" Type="http://schemas.openxmlformats.org/officeDocument/2006/relationships/image" Target="../media/image18.png"/><Relationship Id="rId10" Type="http://schemas.microsoft.com/office/2007/relationships/diagramDrawing" Target="../diagrams/drawing10.xml"/><Relationship Id="rId4" Type="http://schemas.openxmlformats.org/officeDocument/2006/relationships/image" Target="../media/image17.png"/><Relationship Id="rId9" Type="http://schemas.openxmlformats.org/officeDocument/2006/relationships/diagramColors" Target="../diagrams/colors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21.png"/><Relationship Id="rId9" Type="http://schemas.microsoft.com/office/2007/relationships/diagramDrawing" Target="../diagrams/drawing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14.png"/><Relationship Id="rId9" Type="http://schemas.microsoft.com/office/2007/relationships/diagramDrawing" Target="../diagrams/drawing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9.png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F40FDB-B294-E38F-E229-674E87A22B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023E979-35DD-0655-C698-33922C824F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B96">
              <a:alpha val="282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3C5226-02B7-318F-4A7E-39C7B7023EFB}"/>
              </a:ext>
            </a:extLst>
          </p:cNvPr>
          <p:cNvSpPr txBox="1"/>
          <p:nvPr/>
        </p:nvSpPr>
        <p:spPr>
          <a:xfrm>
            <a:off x="1432238" y="1161633"/>
            <a:ext cx="9094156" cy="280076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MX" sz="8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rlow Black"/>
              </a:rPr>
              <a:t>461</a:t>
            </a:r>
            <a:r>
              <a:rPr lang="es-CL" sz="8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rlow Black"/>
              </a:rPr>
              <a:t>: </a:t>
            </a:r>
            <a:endParaRPr lang="es-MX" sz="8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rlow Black"/>
            </a:endParaRPr>
          </a:p>
          <a:p>
            <a:pPr algn="ctr"/>
            <a:r>
              <a:rPr lang="es-CL" sz="8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rlow Black"/>
              </a:rPr>
              <a:t>La casa de cristal</a:t>
            </a:r>
            <a:endParaRPr lang="es-MX" sz="8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rlow Black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A0F75A-1A98-26AC-22FD-9F151C8A865A}"/>
              </a:ext>
            </a:extLst>
          </p:cNvPr>
          <p:cNvSpPr txBox="1"/>
          <p:nvPr/>
        </p:nvSpPr>
        <p:spPr>
          <a:xfrm>
            <a:off x="2560320" y="4267200"/>
            <a:ext cx="7071360" cy="584775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  <a:latin typeface="Barlow Semi Condensed Medium" panose="00000606000000000000" pitchFamily="2" charset="0"/>
              </a:rPr>
              <a:t>“La ropa sucia ya no se lava en casa”</a:t>
            </a:r>
            <a:endParaRPr lang="es-CL" sz="3200" dirty="0">
              <a:solidFill>
                <a:schemeClr val="bg1"/>
              </a:solidFill>
              <a:latin typeface="Barlow Semi Condensed Medium" panose="00000606000000000000" pitchFamily="2" charset="0"/>
            </a:endParaRP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5F4AB664-63BE-E234-304D-6A8FD009F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519" y="6316500"/>
            <a:ext cx="1442014" cy="5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8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C35E635-E1DD-27E8-7921-A76FB0C866E9}"/>
              </a:ext>
            </a:extLst>
          </p:cNvPr>
          <p:cNvGraphicFramePr/>
          <p:nvPr/>
        </p:nvGraphicFramePr>
        <p:xfrm>
          <a:off x="-502623" y="102907"/>
          <a:ext cx="2523929" cy="11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554" name="Picture 2" descr="Tren libera material tóxico y arriesga peligrosa explosión en Ohio">
            <a:extLst>
              <a:ext uri="{FF2B5EF4-FFF2-40B4-BE49-F238E27FC236}">
                <a16:creationId xmlns:a16="http://schemas.microsoft.com/office/drawing/2014/main" id="{FB36EC6E-EDC5-C11B-3B2B-4656BDF06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5" r="11193"/>
          <a:stretch/>
        </p:blipFill>
        <p:spPr bwMode="auto">
          <a:xfrm>
            <a:off x="5664200" y="0"/>
            <a:ext cx="6527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E319D60-611C-D9A7-3DF2-D81B9B7446D2}"/>
              </a:ext>
            </a:extLst>
          </p:cNvPr>
          <p:cNvSpPr txBox="1"/>
          <p:nvPr/>
        </p:nvSpPr>
        <p:spPr>
          <a:xfrm>
            <a:off x="1613975" y="123690"/>
            <a:ext cx="92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Medioambiente            Riesgo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2BF7FA-21D4-E245-B652-CFA65EAC7934}"/>
              </a:ext>
            </a:extLst>
          </p:cNvPr>
          <p:cNvSpPr txBox="1"/>
          <p:nvPr/>
        </p:nvSpPr>
        <p:spPr>
          <a:xfrm>
            <a:off x="276746" y="1931011"/>
            <a:ext cx="470408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r>
              <a:rPr lang="es-MX" sz="2800" dirty="0"/>
              <a:t>EEUU, 2023: </a:t>
            </a:r>
          </a:p>
          <a:p>
            <a:endParaRPr lang="es-MX" dirty="0"/>
          </a:p>
          <a:p>
            <a:r>
              <a:rPr lang="es-MX" b="1" dirty="0"/>
              <a:t>Explosión de </a:t>
            </a:r>
          </a:p>
          <a:p>
            <a:r>
              <a:rPr lang="es-MX" b="1" dirty="0"/>
              <a:t>material tóxico </a:t>
            </a:r>
            <a:r>
              <a:rPr lang="es-MX" sz="3200" dirty="0"/>
              <a:t>en Ohio pone en riesgo salubridad y biodiversidad</a:t>
            </a:r>
            <a:r>
              <a:rPr lang="es-MX" dirty="0"/>
              <a:t>
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87395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20A7D7D-7BF9-098C-A267-3E8728685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964" y="0"/>
            <a:ext cx="95201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E64A5B8-3F24-BFA3-40CF-1C8F1CD3E299}"/>
              </a:ext>
            </a:extLst>
          </p:cNvPr>
          <p:cNvSpPr txBox="1"/>
          <p:nvPr/>
        </p:nvSpPr>
        <p:spPr>
          <a:xfrm>
            <a:off x="212035" y="1995076"/>
            <a:ext cx="472572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3200" dirty="0">
                <a:solidFill>
                  <a:schemeClr val="bg1"/>
                </a:solidFill>
                <a:latin typeface="Barlow Condensed" panose="00000506000000000000" pitchFamily="2" charset="0"/>
              </a:rPr>
              <a:t>Parque Angostura </a:t>
            </a:r>
          </a:p>
          <a:p>
            <a:pPr algn="l"/>
            <a:r>
              <a:rPr lang="es-MX" sz="3200" dirty="0">
                <a:solidFill>
                  <a:schemeClr val="bg1"/>
                </a:solidFill>
                <a:latin typeface="Barlow Condensed" panose="00000506000000000000" pitchFamily="2" charset="0"/>
              </a:rPr>
              <a:t>del Bío-Bío como</a:t>
            </a:r>
          </a:p>
          <a:p>
            <a:pPr algn="l"/>
            <a:r>
              <a:rPr lang="es-MX" sz="4000" b="1" dirty="0">
                <a:solidFill>
                  <a:schemeClr val="bg1"/>
                </a:solidFill>
                <a:latin typeface="Barlow Condensed" panose="00000506000000000000" pitchFamily="2" charset="0"/>
              </a:rPr>
              <a:t>Creación de valor compartido: </a:t>
            </a:r>
          </a:p>
          <a:p>
            <a:pPr algn="l"/>
            <a:r>
              <a:rPr lang="es-MX" sz="3200" dirty="0">
                <a:solidFill>
                  <a:schemeClr val="bg1"/>
                </a:solidFill>
                <a:latin typeface="Barlow Condensed" panose="00000506000000000000" pitchFamily="2" charset="0"/>
              </a:rPr>
              <a:t>generación de energía renovable y polo turístico regional</a:t>
            </a:r>
            <a:endParaRPr lang="es-MX" sz="4000" dirty="0">
              <a:solidFill>
                <a:schemeClr val="bg1"/>
              </a:solidFill>
              <a:latin typeface="Barlow Condensed" panose="00000506000000000000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5E91BA7-C961-7CFB-5B15-60388FC5D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5903072"/>
            <a:ext cx="3041468" cy="9549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05D3FFD-A5CF-7967-ED61-EAB095DCA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390" y="179455"/>
            <a:ext cx="1989575" cy="587829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0443EB57-92BC-FB5D-BEA1-4C84326946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1404264"/>
              </p:ext>
            </p:extLst>
          </p:nvPr>
        </p:nvGraphicFramePr>
        <p:xfrm>
          <a:off x="-502623" y="102907"/>
          <a:ext cx="2523929" cy="11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C5B7E23D-B638-D08F-E324-9A31C46CF4AF}"/>
              </a:ext>
            </a:extLst>
          </p:cNvPr>
          <p:cNvSpPr txBox="1"/>
          <p:nvPr/>
        </p:nvSpPr>
        <p:spPr>
          <a:xfrm>
            <a:off x="1613975" y="123690"/>
            <a:ext cx="92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Vecinos                      </a:t>
            </a:r>
            <a:r>
              <a:rPr lang="es-MX" sz="3600" b="1" dirty="0">
                <a:solidFill>
                  <a:srgbClr val="005CB9"/>
                </a:solidFill>
                <a:latin typeface="Barlow Black" panose="020B0604020202020204" pitchFamily="2" charset="0"/>
              </a:rPr>
              <a:t>  </a:t>
            </a:r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Buen negocio</a:t>
            </a:r>
          </a:p>
        </p:txBody>
      </p:sp>
    </p:spTree>
    <p:extLst>
      <p:ext uri="{BB962C8B-B14F-4D97-AF65-F5344CB8AC3E}">
        <p14:creationId xmlns:p14="http://schemas.microsoft.com/office/powerpoint/2010/main" val="2169750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4327F3-6ED4-2990-D3C8-388DA10A5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5" r="26898"/>
          <a:stretch/>
        </p:blipFill>
        <p:spPr>
          <a:xfrm>
            <a:off x="5222240" y="0"/>
            <a:ext cx="696976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E64A5B8-3F24-BFA3-40CF-1C8F1CD3E299}"/>
              </a:ext>
            </a:extLst>
          </p:cNvPr>
          <p:cNvSpPr txBox="1"/>
          <p:nvPr/>
        </p:nvSpPr>
        <p:spPr>
          <a:xfrm>
            <a:off x="212035" y="1995076"/>
            <a:ext cx="4725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3200" dirty="0">
                <a:solidFill>
                  <a:schemeClr val="bg1"/>
                </a:solidFill>
                <a:latin typeface="Barlow Condensed" panose="00000506000000000000" pitchFamily="2" charset="0"/>
              </a:rPr>
              <a:t>Proyecto en Ñuñoa: </a:t>
            </a:r>
          </a:p>
          <a:p>
            <a:pPr algn="l"/>
            <a:endParaRPr lang="es-MX" sz="3200" dirty="0">
              <a:solidFill>
                <a:schemeClr val="bg1"/>
              </a:solidFill>
              <a:latin typeface="Barlow Condensed" panose="00000506000000000000" pitchFamily="2" charset="0"/>
            </a:endParaRPr>
          </a:p>
          <a:p>
            <a:pPr algn="l"/>
            <a:r>
              <a:rPr lang="es-MX" sz="3200" dirty="0">
                <a:solidFill>
                  <a:schemeClr val="bg1"/>
                </a:solidFill>
                <a:latin typeface="Barlow Condensed" panose="00000506000000000000" pitchFamily="2" charset="0"/>
              </a:rPr>
              <a:t>Oposición de comunidad por </a:t>
            </a:r>
            <a:r>
              <a:rPr lang="es-MX" sz="4000" b="1" dirty="0">
                <a:solidFill>
                  <a:schemeClr val="bg1"/>
                </a:solidFill>
                <a:latin typeface="Barlow Condensed" panose="00000506000000000000" pitchFamily="2" charset="0"/>
              </a:rPr>
              <a:t>afectar luminosidad </a:t>
            </a:r>
          </a:p>
          <a:p>
            <a:pPr algn="l"/>
            <a:r>
              <a:rPr lang="es-MX" sz="3200" dirty="0">
                <a:solidFill>
                  <a:schemeClr val="bg1"/>
                </a:solidFill>
                <a:latin typeface="Barlow Condensed" panose="00000506000000000000" pitchFamily="2" charset="0"/>
              </a:rPr>
              <a:t>de sus viviendas</a:t>
            </a:r>
            <a:endParaRPr lang="es-CL" sz="4000" dirty="0">
              <a:solidFill>
                <a:schemeClr val="bg1"/>
              </a:solidFill>
              <a:latin typeface="Barlow Condensed" panose="00000506000000000000" pitchFamily="2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BB91668-5A09-1483-5BE4-56F1C97D8A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6455271"/>
              </p:ext>
            </p:extLst>
          </p:nvPr>
        </p:nvGraphicFramePr>
        <p:xfrm>
          <a:off x="-502623" y="102907"/>
          <a:ext cx="2523929" cy="11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60CF315-355F-6420-02F6-905E8907AD9A}"/>
              </a:ext>
            </a:extLst>
          </p:cNvPr>
          <p:cNvSpPr txBox="1"/>
          <p:nvPr/>
        </p:nvSpPr>
        <p:spPr>
          <a:xfrm>
            <a:off x="1613975" y="123690"/>
            <a:ext cx="92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Vecinos                      </a:t>
            </a:r>
            <a:r>
              <a:rPr lang="es-MX" sz="3600" b="1" dirty="0">
                <a:solidFill>
                  <a:srgbClr val="005CB9"/>
                </a:solidFill>
                <a:latin typeface="Barlow Black" panose="020B0604020202020204" pitchFamily="2" charset="0"/>
              </a:rPr>
              <a:t>  </a:t>
            </a:r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Riesgo</a:t>
            </a:r>
          </a:p>
        </p:txBody>
      </p:sp>
    </p:spTree>
    <p:extLst>
      <p:ext uri="{BB962C8B-B14F-4D97-AF65-F5344CB8AC3E}">
        <p14:creationId xmlns:p14="http://schemas.microsoft.com/office/powerpoint/2010/main" val="2469766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9CF6222C-9B56-9868-4204-04C6E22C2584}"/>
              </a:ext>
            </a:extLst>
          </p:cNvPr>
          <p:cNvSpPr/>
          <p:nvPr/>
        </p:nvSpPr>
        <p:spPr>
          <a:xfrm>
            <a:off x="5171440" y="0"/>
            <a:ext cx="70205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38875CC-1D59-3BDD-F086-5E8B0000B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2" b="8542"/>
          <a:stretch/>
        </p:blipFill>
        <p:spPr>
          <a:xfrm>
            <a:off x="6096000" y="4126185"/>
            <a:ext cx="5200633" cy="26081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A7B1E0-F5DA-BAE0-75A6-1CDAC0A39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02"/>
          <a:stretch/>
        </p:blipFill>
        <p:spPr>
          <a:xfrm>
            <a:off x="5932038" y="1259026"/>
            <a:ext cx="5103911" cy="264694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C4A2731-1F31-F605-3705-78DD2DC39955}"/>
              </a:ext>
            </a:extLst>
          </p:cNvPr>
          <p:cNvSpPr txBox="1"/>
          <p:nvPr/>
        </p:nvSpPr>
        <p:spPr>
          <a:xfrm>
            <a:off x="212035" y="1965966"/>
            <a:ext cx="49594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r>
              <a:rPr lang="es-MX" sz="3200" b="0" dirty="0"/>
              <a:t>Unilever, 2021: </a:t>
            </a:r>
          </a:p>
          <a:p>
            <a:endParaRPr lang="es-MX" dirty="0"/>
          </a:p>
          <a:p>
            <a:r>
              <a:rPr lang="es-MX" dirty="0"/>
              <a:t>El 79% </a:t>
            </a:r>
            <a:r>
              <a:rPr lang="es-MX" sz="3200" b="0" dirty="0"/>
              <a:t>de los materiales agrícolas clave se </a:t>
            </a:r>
            <a:r>
              <a:rPr lang="es-MX" dirty="0"/>
              <a:t>obtuvieron de manera sostenible</a:t>
            </a:r>
            <a:endParaRPr lang="es-CL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22E8822D-6DBD-1BA6-8F2A-265802CF34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7536470"/>
              </p:ext>
            </p:extLst>
          </p:nvPr>
        </p:nvGraphicFramePr>
        <p:xfrm>
          <a:off x="-502623" y="102907"/>
          <a:ext cx="2523929" cy="11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5FC3EC19-AB2D-BFCC-8A26-6C483B6509B2}"/>
              </a:ext>
            </a:extLst>
          </p:cNvPr>
          <p:cNvSpPr txBox="1"/>
          <p:nvPr/>
        </p:nvSpPr>
        <p:spPr>
          <a:xfrm>
            <a:off x="1613975" y="123690"/>
            <a:ext cx="92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Proveedores         </a:t>
            </a:r>
            <a:r>
              <a:rPr lang="es-MX" sz="3600" b="1" dirty="0">
                <a:solidFill>
                  <a:srgbClr val="005CB9"/>
                </a:solidFill>
                <a:latin typeface="Barlow Black" panose="020B0604020202020204" pitchFamily="2" charset="0"/>
              </a:rPr>
              <a:t>     Buen negocio</a:t>
            </a:r>
          </a:p>
        </p:txBody>
      </p:sp>
    </p:spTree>
    <p:extLst>
      <p:ext uri="{BB962C8B-B14F-4D97-AF65-F5344CB8AC3E}">
        <p14:creationId xmlns:p14="http://schemas.microsoft.com/office/powerpoint/2010/main" val="3088808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D007150-61EF-9141-2CBA-5ADD685CFB30}"/>
              </a:ext>
            </a:extLst>
          </p:cNvPr>
          <p:cNvSpPr/>
          <p:nvPr/>
        </p:nvSpPr>
        <p:spPr>
          <a:xfrm>
            <a:off x="5069840" y="0"/>
            <a:ext cx="71221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A068A8-B640-0124-C462-59448FD91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701" r="3687"/>
          <a:stretch/>
        </p:blipFill>
        <p:spPr>
          <a:xfrm>
            <a:off x="5161280" y="1981021"/>
            <a:ext cx="7030720" cy="358666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9E96B96-98D1-A14F-BD92-32CE70AB8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6728" y="205437"/>
            <a:ext cx="1577111" cy="97053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1E61F09-8D5D-8E2E-8011-DC6627EF7B5D}"/>
              </a:ext>
            </a:extLst>
          </p:cNvPr>
          <p:cNvSpPr txBox="1"/>
          <p:nvPr/>
        </p:nvSpPr>
        <p:spPr>
          <a:xfrm>
            <a:off x="212035" y="2318398"/>
            <a:ext cx="464007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r>
              <a:rPr lang="es-MX" b="1" dirty="0"/>
              <a:t>Huella ESG </a:t>
            </a:r>
            <a:r>
              <a:rPr lang="es-MX" sz="3200" dirty="0"/>
              <a:t>de</a:t>
            </a:r>
            <a:r>
              <a:rPr lang="es-MX" dirty="0"/>
              <a:t> </a:t>
            </a:r>
          </a:p>
          <a:p>
            <a:r>
              <a:rPr lang="es-MX" b="1" dirty="0"/>
              <a:t>cadena de proveedores </a:t>
            </a:r>
            <a:r>
              <a:rPr lang="es-MX" sz="3200" dirty="0"/>
              <a:t>es</a:t>
            </a:r>
            <a:r>
              <a:rPr lang="es-MX" dirty="0"/>
              <a:t> </a:t>
            </a:r>
            <a:r>
              <a:rPr lang="es-MX" b="1" dirty="0"/>
              <a:t>mayor</a:t>
            </a:r>
            <a:r>
              <a:rPr lang="es-MX" dirty="0"/>
              <a:t> </a:t>
            </a:r>
            <a:r>
              <a:rPr lang="es-MX" sz="3200" dirty="0"/>
              <a:t>que operaciones y suministros directos</a:t>
            </a:r>
            <a:endParaRPr lang="es-CL" dirty="0"/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B9E259CC-3002-26A7-078A-32CE87633C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4317911"/>
              </p:ext>
            </p:extLst>
          </p:nvPr>
        </p:nvGraphicFramePr>
        <p:xfrm>
          <a:off x="-502623" y="102907"/>
          <a:ext cx="2523929" cy="11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E8F7162C-3906-AA71-C649-93CB81D0CBD5}"/>
              </a:ext>
            </a:extLst>
          </p:cNvPr>
          <p:cNvSpPr txBox="1"/>
          <p:nvPr/>
        </p:nvSpPr>
        <p:spPr>
          <a:xfrm>
            <a:off x="1613975" y="123690"/>
            <a:ext cx="92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Proveedores         </a:t>
            </a:r>
            <a:r>
              <a:rPr lang="es-MX" sz="3600" b="1" dirty="0">
                <a:solidFill>
                  <a:srgbClr val="005CB9"/>
                </a:solidFill>
                <a:latin typeface="Barlow Black" panose="020B0604020202020204" pitchFamily="2" charset="0"/>
              </a:rPr>
              <a:t>     Riesgo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013C985-A073-A2A5-6940-CDC5A8BC2CB2}"/>
              </a:ext>
            </a:extLst>
          </p:cNvPr>
          <p:cNvSpPr txBox="1"/>
          <p:nvPr/>
        </p:nvSpPr>
        <p:spPr>
          <a:xfrm>
            <a:off x="242113" y="6260903"/>
            <a:ext cx="394340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2000" dirty="0">
                <a:solidFill>
                  <a:schemeClr val="bg1"/>
                </a:solidFill>
                <a:latin typeface="Barlow Condensed" panose="00000506000000000000" pitchFamily="2" charset="0"/>
              </a:rPr>
              <a:t>WEF, 2021</a:t>
            </a:r>
          </a:p>
        </p:txBody>
      </p:sp>
    </p:spTree>
    <p:extLst>
      <p:ext uri="{BB962C8B-B14F-4D97-AF65-F5344CB8AC3E}">
        <p14:creationId xmlns:p14="http://schemas.microsoft.com/office/powerpoint/2010/main" val="758462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:a16="http://schemas.microsoft.com/office/drawing/2014/main" id="{744AC1E1-F953-55C3-60C1-D4833E1BD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2392" r="11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3" name="CuadroTexto 82">
            <a:extLst>
              <a:ext uri="{FF2B5EF4-FFF2-40B4-BE49-F238E27FC236}">
                <a16:creationId xmlns:a16="http://schemas.microsoft.com/office/drawing/2014/main" id="{93688C94-3DF3-6D95-33AB-488739AFD207}"/>
              </a:ext>
            </a:extLst>
          </p:cNvPr>
          <p:cNvSpPr txBox="1"/>
          <p:nvPr/>
        </p:nvSpPr>
        <p:spPr>
          <a:xfrm>
            <a:off x="2239617" y="100801"/>
            <a:ext cx="7712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>
                <a:solidFill>
                  <a:schemeClr val="bg1"/>
                </a:solidFill>
                <a:latin typeface="Barlow Black" panose="020B0604020202020204" pitchFamily="2" charset="0"/>
              </a:rPr>
              <a:t>NCG 461: </a:t>
            </a:r>
            <a:r>
              <a:rPr lang="es-MX" sz="6000" dirty="0">
                <a:solidFill>
                  <a:schemeClr val="bg1"/>
                </a:solidFill>
                <a:latin typeface="Barlow Condensed" panose="00000506000000000000" pitchFamily="2" charset="0"/>
              </a:rPr>
              <a:t>3 desafíos</a:t>
            </a:r>
          </a:p>
        </p:txBody>
      </p:sp>
      <p:graphicFrame>
        <p:nvGraphicFramePr>
          <p:cNvPr id="86" name="Diagrama 85">
            <a:extLst>
              <a:ext uri="{FF2B5EF4-FFF2-40B4-BE49-F238E27FC236}">
                <a16:creationId xmlns:a16="http://schemas.microsoft.com/office/drawing/2014/main" id="{6C2F6394-DD25-D6DE-DFAC-C5799C947C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3415055"/>
              </p:ext>
            </p:extLst>
          </p:nvPr>
        </p:nvGraphicFramePr>
        <p:xfrm>
          <a:off x="2330764" y="1262335"/>
          <a:ext cx="7530469" cy="433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7" name="CuadroTexto 86">
            <a:extLst>
              <a:ext uri="{FF2B5EF4-FFF2-40B4-BE49-F238E27FC236}">
                <a16:creationId xmlns:a16="http://schemas.microsoft.com/office/drawing/2014/main" id="{7AB9FD1A-93C1-6A88-9851-5B4697658995}"/>
              </a:ext>
            </a:extLst>
          </p:cNvPr>
          <p:cNvSpPr txBox="1"/>
          <p:nvPr/>
        </p:nvSpPr>
        <p:spPr>
          <a:xfrm>
            <a:off x="342371" y="5803478"/>
            <a:ext cx="3794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bg2">
                    <a:lumMod val="25000"/>
                  </a:schemeClr>
                </a:solidFill>
                <a:latin typeface="Barlow Black" panose="020B0604020202020204" pitchFamily="2" charset="0"/>
              </a:rPr>
              <a:t>1.  </a:t>
            </a:r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Medición </a:t>
            </a: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F5946027-FF34-59A1-F122-E25CFA33628E}"/>
              </a:ext>
            </a:extLst>
          </p:cNvPr>
          <p:cNvSpPr txBox="1"/>
          <p:nvPr/>
        </p:nvSpPr>
        <p:spPr>
          <a:xfrm>
            <a:off x="3451053" y="5803476"/>
            <a:ext cx="4451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2">
                    <a:lumMod val="25000"/>
                  </a:schemeClr>
                </a:solidFill>
                <a:latin typeface="Barlow Black" panose="020B0604020202020204" pitchFamily="2" charset="0"/>
              </a:rPr>
              <a:t>2. </a:t>
            </a:r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Cumplimiento  </a:t>
            </a:r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58801F73-26D7-9924-F98E-1D6EC141626C}"/>
              </a:ext>
            </a:extLst>
          </p:cNvPr>
          <p:cNvSpPr txBox="1"/>
          <p:nvPr/>
        </p:nvSpPr>
        <p:spPr>
          <a:xfrm>
            <a:off x="7902737" y="5803474"/>
            <a:ext cx="4451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2">
                    <a:lumMod val="25000"/>
                  </a:schemeClr>
                </a:solidFill>
                <a:latin typeface="Barlow Black" panose="020B0604020202020204" pitchFamily="2" charset="0"/>
              </a:rPr>
              <a:t>3. </a:t>
            </a:r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Reputación  </a:t>
            </a:r>
          </a:p>
        </p:txBody>
      </p:sp>
    </p:spTree>
    <p:extLst>
      <p:ext uri="{BB962C8B-B14F-4D97-AF65-F5344CB8AC3E}">
        <p14:creationId xmlns:p14="http://schemas.microsoft.com/office/powerpoint/2010/main" val="74320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:a16="http://schemas.microsoft.com/office/drawing/2014/main" id="{744AC1E1-F953-55C3-60C1-D4833E1BD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2392" r="11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8" name="Gráfico 77" descr="Balanza de la justicia con relleno sólido">
            <a:extLst>
              <a:ext uri="{FF2B5EF4-FFF2-40B4-BE49-F238E27FC236}">
                <a16:creationId xmlns:a16="http://schemas.microsoft.com/office/drawing/2014/main" id="{24268BED-BE4F-12B8-7215-D416857EB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1280" y="1915160"/>
            <a:ext cx="4409440" cy="4409440"/>
          </a:xfrm>
          <a:prstGeom prst="rect">
            <a:avLst/>
          </a:prstGeom>
        </p:spPr>
      </p:pic>
      <p:sp>
        <p:nvSpPr>
          <p:cNvPr id="79" name="CuadroTexto 78">
            <a:extLst>
              <a:ext uri="{FF2B5EF4-FFF2-40B4-BE49-F238E27FC236}">
                <a16:creationId xmlns:a16="http://schemas.microsoft.com/office/drawing/2014/main" id="{EA2ADB2F-8D39-8156-1B90-82BEFE4E0A35}"/>
              </a:ext>
            </a:extLst>
          </p:cNvPr>
          <p:cNvSpPr txBox="1"/>
          <p:nvPr/>
        </p:nvSpPr>
        <p:spPr>
          <a:xfrm>
            <a:off x="411633" y="3044278"/>
            <a:ext cx="2460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chemeClr val="bg1"/>
                </a:solidFill>
                <a:latin typeface="Barlow Black" panose="020B0604020202020204" pitchFamily="2" charset="0"/>
              </a:rPr>
              <a:t>RIESGO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671FAC65-EE77-CA73-FA38-D145CADCCBFC}"/>
              </a:ext>
            </a:extLst>
          </p:cNvPr>
          <p:cNvSpPr txBox="1"/>
          <p:nvPr/>
        </p:nvSpPr>
        <p:spPr>
          <a:xfrm>
            <a:off x="8208618" y="3044279"/>
            <a:ext cx="4075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chemeClr val="bg1"/>
                </a:solidFill>
                <a:latin typeface="Barlow Black" panose="020B0604020202020204" pitchFamily="2" charset="0"/>
              </a:rPr>
              <a:t>OPORTUNIDAD</a:t>
            </a:r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E75C0E4A-3F92-7CC3-0F3B-817FA9205332}"/>
              </a:ext>
            </a:extLst>
          </p:cNvPr>
          <p:cNvSpPr/>
          <p:nvPr/>
        </p:nvSpPr>
        <p:spPr>
          <a:xfrm>
            <a:off x="4511040" y="2329510"/>
            <a:ext cx="3169920" cy="7340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1" name="Imagen 80">
            <a:extLst>
              <a:ext uri="{FF2B5EF4-FFF2-40B4-BE49-F238E27FC236}">
                <a16:creationId xmlns:a16="http://schemas.microsoft.com/office/drawing/2014/main" id="{F6D57152-1B3E-DB88-1720-93244FC84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331" y="2444141"/>
            <a:ext cx="2704282" cy="504799"/>
          </a:xfrm>
          <a:prstGeom prst="rect">
            <a:avLst/>
          </a:prstGeom>
        </p:spPr>
      </p:pic>
      <p:sp>
        <p:nvSpPr>
          <p:cNvPr id="84" name="CuadroTexto 83">
            <a:extLst>
              <a:ext uri="{FF2B5EF4-FFF2-40B4-BE49-F238E27FC236}">
                <a16:creationId xmlns:a16="http://schemas.microsoft.com/office/drawing/2014/main" id="{207408B2-C3BC-7730-FEF7-D9104BA8CEC2}"/>
              </a:ext>
            </a:extLst>
          </p:cNvPr>
          <p:cNvSpPr txBox="1"/>
          <p:nvPr/>
        </p:nvSpPr>
        <p:spPr>
          <a:xfrm>
            <a:off x="411633" y="4006355"/>
            <a:ext cx="3688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 marL="571500" indent="-571500">
              <a:buClr>
                <a:schemeClr val="bg2">
                  <a:lumMod val="25000"/>
                </a:schemeClr>
              </a:buClr>
              <a:buFont typeface="Barlow Condensed" panose="00000506000000000000" pitchFamily="2" charset="0"/>
              <a:buChar char="×"/>
            </a:pPr>
            <a:r>
              <a:rPr lang="es-MX" sz="36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Sanción</a:t>
            </a:r>
          </a:p>
          <a:p>
            <a:pPr marL="571500" indent="-571500">
              <a:buClr>
                <a:schemeClr val="bg2">
                  <a:lumMod val="25000"/>
                </a:schemeClr>
              </a:buClr>
              <a:buFont typeface="Barlow Condensed" panose="00000506000000000000" pitchFamily="2" charset="0"/>
              <a:buChar char="×"/>
            </a:pPr>
            <a:r>
              <a:rPr lang="es-MX" sz="36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Reputación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71B4D345-E9C5-4680-0FF5-A67474B3A8D4}"/>
              </a:ext>
            </a:extLst>
          </p:cNvPr>
          <p:cNvSpPr txBox="1"/>
          <p:nvPr/>
        </p:nvSpPr>
        <p:spPr>
          <a:xfrm>
            <a:off x="8208618" y="4006354"/>
            <a:ext cx="4075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 marL="571500" indent="-57150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36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Buen negocio</a:t>
            </a:r>
          </a:p>
          <a:p>
            <a:pPr marL="571500" indent="-57150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ü"/>
            </a:pPr>
            <a:r>
              <a:rPr lang="es-MX" sz="36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Ventaja Competitiva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403B286-1F56-9FC7-6147-7938CC26491D}"/>
              </a:ext>
            </a:extLst>
          </p:cNvPr>
          <p:cNvSpPr txBox="1"/>
          <p:nvPr/>
        </p:nvSpPr>
        <p:spPr>
          <a:xfrm>
            <a:off x="0" y="100801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>
                <a:solidFill>
                  <a:schemeClr val="bg1"/>
                </a:solidFill>
                <a:latin typeface="Barlow Black" panose="020B0604020202020204" pitchFamily="2" charset="0"/>
              </a:rPr>
              <a:t>NCG 461: </a:t>
            </a:r>
            <a:r>
              <a:rPr lang="es-MX" sz="6000" dirty="0">
                <a:solidFill>
                  <a:schemeClr val="bg1"/>
                </a:solidFill>
                <a:latin typeface="Barlow Condensed" panose="00000506000000000000" pitchFamily="2" charset="0"/>
              </a:rPr>
              <a:t>riesgo y oportunidad</a:t>
            </a:r>
          </a:p>
        </p:txBody>
      </p:sp>
    </p:spTree>
    <p:extLst>
      <p:ext uri="{BB962C8B-B14F-4D97-AF65-F5344CB8AC3E}">
        <p14:creationId xmlns:p14="http://schemas.microsoft.com/office/powerpoint/2010/main" val="510562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:a16="http://schemas.microsoft.com/office/drawing/2014/main" id="{744AC1E1-F953-55C3-60C1-D4833E1BD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2392" r="11418"/>
          <a:stretch/>
        </p:blipFill>
        <p:spPr>
          <a:xfrm>
            <a:off x="-286" y="0"/>
            <a:ext cx="12192000" cy="6858000"/>
          </a:xfrm>
          <a:prstGeom prst="rect">
            <a:avLst/>
          </a:prstGeom>
        </p:spPr>
      </p:pic>
      <p:grpSp>
        <p:nvGrpSpPr>
          <p:cNvPr id="13" name="Google Shape;1446;p68">
            <a:extLst>
              <a:ext uri="{FF2B5EF4-FFF2-40B4-BE49-F238E27FC236}">
                <a16:creationId xmlns:a16="http://schemas.microsoft.com/office/drawing/2014/main" id="{B8636C91-9AB8-D7CF-3F0E-E3E207896DA8}"/>
              </a:ext>
            </a:extLst>
          </p:cNvPr>
          <p:cNvGrpSpPr/>
          <p:nvPr/>
        </p:nvGrpSpPr>
        <p:grpSpPr>
          <a:xfrm>
            <a:off x="3340279" y="1361087"/>
            <a:ext cx="5084721" cy="5084721"/>
            <a:chOff x="3736598" y="2170606"/>
            <a:chExt cx="404889" cy="404889"/>
          </a:xfrm>
          <a:solidFill>
            <a:schemeClr val="bg1">
              <a:alpha val="67000"/>
            </a:schemeClr>
          </a:solidFill>
        </p:grpSpPr>
        <p:sp>
          <p:nvSpPr>
            <p:cNvPr id="14" name="Google Shape;1447;p68">
              <a:extLst>
                <a:ext uri="{FF2B5EF4-FFF2-40B4-BE49-F238E27FC236}">
                  <a16:creationId xmlns:a16="http://schemas.microsoft.com/office/drawing/2014/main" id="{4533F173-05AA-5130-4AFD-7CDD50CF0AA7}"/>
                </a:ext>
              </a:extLst>
            </p:cNvPr>
            <p:cNvSpPr/>
            <p:nvPr/>
          </p:nvSpPr>
          <p:spPr>
            <a:xfrm>
              <a:off x="3950281" y="2170846"/>
              <a:ext cx="191206" cy="231947"/>
            </a:xfrm>
            <a:custGeom>
              <a:avLst/>
              <a:gdLst/>
              <a:ahLst/>
              <a:cxnLst/>
              <a:rect l="l" t="t" r="r" b="b"/>
              <a:pathLst>
                <a:path w="8781" h="10652" extrusionOk="0">
                  <a:moveTo>
                    <a:pt x="23" y="1"/>
                  </a:moveTo>
                  <a:lnTo>
                    <a:pt x="1435" y="2583"/>
                  </a:lnTo>
                  <a:lnTo>
                    <a:pt x="0" y="5246"/>
                  </a:lnTo>
                  <a:cubicBezTo>
                    <a:pt x="1997" y="5498"/>
                    <a:pt x="3512" y="7186"/>
                    <a:pt x="3547" y="9217"/>
                  </a:cubicBezTo>
                  <a:lnTo>
                    <a:pt x="6187" y="10652"/>
                  </a:lnTo>
                  <a:lnTo>
                    <a:pt x="8780" y="9217"/>
                  </a:lnTo>
                  <a:cubicBezTo>
                    <a:pt x="8746" y="4305"/>
                    <a:pt x="4913" y="276"/>
                    <a:pt x="23" y="1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448;p68">
              <a:extLst>
                <a:ext uri="{FF2B5EF4-FFF2-40B4-BE49-F238E27FC236}">
                  <a16:creationId xmlns:a16="http://schemas.microsoft.com/office/drawing/2014/main" id="{633A1395-608B-E61A-870D-67ECCC8DF827}"/>
                </a:ext>
              </a:extLst>
            </p:cNvPr>
            <p:cNvSpPr/>
            <p:nvPr/>
          </p:nvSpPr>
          <p:spPr>
            <a:xfrm>
              <a:off x="3737099" y="2170606"/>
              <a:ext cx="231947" cy="191446"/>
            </a:xfrm>
            <a:custGeom>
              <a:avLst/>
              <a:gdLst/>
              <a:ahLst/>
              <a:cxnLst/>
              <a:rect l="l" t="t" r="r" b="b"/>
              <a:pathLst>
                <a:path w="10652" h="8792" extrusionOk="0">
                  <a:moveTo>
                    <a:pt x="9216" y="0"/>
                  </a:moveTo>
                  <a:cubicBezTo>
                    <a:pt x="4304" y="35"/>
                    <a:pt x="276" y="3868"/>
                    <a:pt x="0" y="8769"/>
                  </a:cubicBezTo>
                  <a:lnTo>
                    <a:pt x="2583" y="7346"/>
                  </a:lnTo>
                  <a:lnTo>
                    <a:pt x="5245" y="8792"/>
                  </a:lnTo>
                  <a:cubicBezTo>
                    <a:pt x="5498" y="6783"/>
                    <a:pt x="7185" y="5268"/>
                    <a:pt x="9216" y="5234"/>
                  </a:cubicBezTo>
                  <a:lnTo>
                    <a:pt x="10651" y="2594"/>
                  </a:lnTo>
                  <a:lnTo>
                    <a:pt x="9216" y="0"/>
                  </a:lnTo>
                  <a:close/>
                </a:path>
              </a:pathLst>
            </a:custGeom>
            <a:grp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" name="Google Shape;1449;p68">
              <a:extLst>
                <a:ext uri="{FF2B5EF4-FFF2-40B4-BE49-F238E27FC236}">
                  <a16:creationId xmlns:a16="http://schemas.microsoft.com/office/drawing/2014/main" id="{44AB272C-3527-2B4B-15EF-6018B5A79C8A}"/>
                </a:ext>
              </a:extLst>
            </p:cNvPr>
            <p:cNvSpPr/>
            <p:nvPr/>
          </p:nvSpPr>
          <p:spPr>
            <a:xfrm>
              <a:off x="3909539" y="2384027"/>
              <a:ext cx="231686" cy="191468"/>
            </a:xfrm>
            <a:custGeom>
              <a:avLst/>
              <a:gdLst/>
              <a:ahLst/>
              <a:cxnLst/>
              <a:rect l="l" t="t" r="r" b="b"/>
              <a:pathLst>
                <a:path w="10640" h="8793" extrusionOk="0">
                  <a:moveTo>
                    <a:pt x="5395" y="1"/>
                  </a:moveTo>
                  <a:cubicBezTo>
                    <a:pt x="5142" y="1998"/>
                    <a:pt x="3455" y="3513"/>
                    <a:pt x="1435" y="3559"/>
                  </a:cubicBezTo>
                  <a:lnTo>
                    <a:pt x="0" y="6187"/>
                  </a:lnTo>
                  <a:lnTo>
                    <a:pt x="1424" y="8792"/>
                  </a:lnTo>
                  <a:cubicBezTo>
                    <a:pt x="6324" y="8758"/>
                    <a:pt x="10364" y="4913"/>
                    <a:pt x="10640" y="24"/>
                  </a:cubicBezTo>
                  <a:lnTo>
                    <a:pt x="10640" y="24"/>
                  </a:lnTo>
                  <a:lnTo>
                    <a:pt x="8058" y="1436"/>
                  </a:lnTo>
                  <a:lnTo>
                    <a:pt x="5395" y="1"/>
                  </a:lnTo>
                  <a:close/>
                </a:path>
              </a:pathLst>
            </a:custGeom>
            <a:grp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450;p68">
              <a:extLst>
                <a:ext uri="{FF2B5EF4-FFF2-40B4-BE49-F238E27FC236}">
                  <a16:creationId xmlns:a16="http://schemas.microsoft.com/office/drawing/2014/main" id="{297E9DF7-CFA1-8F38-2498-2BDD83B0D04A}"/>
                </a:ext>
              </a:extLst>
            </p:cNvPr>
            <p:cNvSpPr/>
            <p:nvPr/>
          </p:nvSpPr>
          <p:spPr>
            <a:xfrm>
              <a:off x="3736598" y="2343307"/>
              <a:ext cx="191707" cy="231686"/>
            </a:xfrm>
            <a:custGeom>
              <a:avLst/>
              <a:gdLst/>
              <a:ahLst/>
              <a:cxnLst/>
              <a:rect l="l" t="t" r="r" b="b"/>
              <a:pathLst>
                <a:path w="8804" h="10640" extrusionOk="0">
                  <a:moveTo>
                    <a:pt x="2606" y="0"/>
                  </a:moveTo>
                  <a:lnTo>
                    <a:pt x="0" y="1435"/>
                  </a:lnTo>
                  <a:cubicBezTo>
                    <a:pt x="46" y="6335"/>
                    <a:pt x="3880" y="10364"/>
                    <a:pt x="8769" y="10639"/>
                  </a:cubicBezTo>
                  <a:lnTo>
                    <a:pt x="7357" y="8057"/>
                  </a:lnTo>
                  <a:lnTo>
                    <a:pt x="8803" y="5394"/>
                  </a:lnTo>
                  <a:cubicBezTo>
                    <a:pt x="6795" y="5142"/>
                    <a:pt x="5280" y="3455"/>
                    <a:pt x="5245" y="1435"/>
                  </a:cubicBezTo>
                  <a:lnTo>
                    <a:pt x="2606" y="0"/>
                  </a:lnTo>
                  <a:close/>
                </a:path>
              </a:pathLst>
            </a:custGeom>
            <a:grp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9B813A5C-0A28-34D0-F38E-5F18FD41D54B}"/>
              </a:ext>
            </a:extLst>
          </p:cNvPr>
          <p:cNvSpPr txBox="1"/>
          <p:nvPr/>
        </p:nvSpPr>
        <p:spPr>
          <a:xfrm>
            <a:off x="212035" y="179455"/>
            <a:ext cx="7712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chemeClr val="bg1"/>
                </a:solidFill>
                <a:latin typeface="Barlow Black" panose="020B0604020202020204" pitchFamily="2" charset="0"/>
              </a:rPr>
              <a:t>Journey ESG - Sostenibilidad</a:t>
            </a: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FEB87389-712C-5566-DEB9-30CF44A47FBA}"/>
              </a:ext>
            </a:extLst>
          </p:cNvPr>
          <p:cNvSpPr/>
          <p:nvPr/>
        </p:nvSpPr>
        <p:spPr>
          <a:xfrm>
            <a:off x="5616204" y="1805243"/>
            <a:ext cx="386080" cy="386080"/>
          </a:xfrm>
          <a:prstGeom prst="ellipse">
            <a:avLst/>
          </a:prstGeom>
          <a:solidFill>
            <a:srgbClr val="005CB9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Barlow Condensed" panose="00000506000000000000" pitchFamily="2" charset="0"/>
              </a:rPr>
              <a:t>1</a:t>
            </a:r>
            <a:endParaRPr lang="es-CL" dirty="0">
              <a:latin typeface="Barlow Condensed" panose="00000506000000000000" pitchFamily="2" charset="0"/>
            </a:endParaRP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D46E597F-BAAF-942E-46CE-950827A61FAA}"/>
              </a:ext>
            </a:extLst>
          </p:cNvPr>
          <p:cNvSpPr/>
          <p:nvPr/>
        </p:nvSpPr>
        <p:spPr>
          <a:xfrm>
            <a:off x="7512594" y="3640652"/>
            <a:ext cx="386080" cy="386080"/>
          </a:xfrm>
          <a:prstGeom prst="ellipse">
            <a:avLst/>
          </a:prstGeom>
          <a:solidFill>
            <a:srgbClr val="005CB9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Barlow Condensed" panose="00000506000000000000" pitchFamily="2" charset="0"/>
              </a:rPr>
              <a:t>2</a:t>
            </a:r>
            <a:endParaRPr lang="es-CL" dirty="0">
              <a:latin typeface="Barlow Condensed" panose="00000506000000000000" pitchFamily="2" charset="0"/>
            </a:endParaRP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B5F6703A-11E6-8E71-DD2C-BB2F3C51A641}"/>
              </a:ext>
            </a:extLst>
          </p:cNvPr>
          <p:cNvSpPr/>
          <p:nvPr/>
        </p:nvSpPr>
        <p:spPr>
          <a:xfrm>
            <a:off x="5790779" y="5548090"/>
            <a:ext cx="386080" cy="386080"/>
          </a:xfrm>
          <a:prstGeom prst="ellipse">
            <a:avLst/>
          </a:prstGeom>
          <a:solidFill>
            <a:srgbClr val="005CB9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Barlow Condensed" panose="00000506000000000000" pitchFamily="2" charset="0"/>
              </a:rPr>
              <a:t>3</a:t>
            </a:r>
            <a:endParaRPr lang="es-CL" dirty="0">
              <a:latin typeface="Barlow Condensed" panose="00000506000000000000" pitchFamily="2" charset="0"/>
            </a:endParaRP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0668F7F4-346B-149B-A7B0-55A4985F9822}"/>
              </a:ext>
            </a:extLst>
          </p:cNvPr>
          <p:cNvSpPr/>
          <p:nvPr/>
        </p:nvSpPr>
        <p:spPr>
          <a:xfrm>
            <a:off x="3875377" y="3738688"/>
            <a:ext cx="386080" cy="386080"/>
          </a:xfrm>
          <a:prstGeom prst="ellipse">
            <a:avLst/>
          </a:prstGeom>
          <a:solidFill>
            <a:srgbClr val="005CB9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Barlow Condensed" panose="00000506000000000000" pitchFamily="2" charset="0"/>
              </a:rPr>
              <a:t>4</a:t>
            </a:r>
            <a:endParaRPr lang="es-CL" dirty="0">
              <a:latin typeface="Barlow Condensed" panose="00000506000000000000" pitchFamily="2" charset="0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A4C36BC6-CD6A-52F5-07C6-CDB713DE7728}"/>
              </a:ext>
            </a:extLst>
          </p:cNvPr>
          <p:cNvSpPr/>
          <p:nvPr/>
        </p:nvSpPr>
        <p:spPr>
          <a:xfrm>
            <a:off x="4036089" y="2191323"/>
            <a:ext cx="1384568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solidFill>
                  <a:srgbClr val="005CB9"/>
                </a:solidFill>
                <a:latin typeface="Barlow Condensed" panose="00000506000000000000" pitchFamily="2" charset="0"/>
              </a:rPr>
              <a:t>Diagnóstico 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76696075-EAC9-07A8-40E5-92367BD6A18B}"/>
              </a:ext>
            </a:extLst>
          </p:cNvPr>
          <p:cNvSpPr/>
          <p:nvPr/>
        </p:nvSpPr>
        <p:spPr>
          <a:xfrm>
            <a:off x="6535414" y="2369525"/>
            <a:ext cx="144005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solidFill>
                  <a:srgbClr val="005CB9"/>
                </a:solidFill>
                <a:latin typeface="Barlow Condensed" panose="00000506000000000000" pitchFamily="2" charset="0"/>
              </a:rPr>
              <a:t>Identificación </a:t>
            </a:r>
          </a:p>
          <a:p>
            <a:pPr algn="ctr"/>
            <a:r>
              <a:rPr lang="es-MX" sz="2000" dirty="0">
                <a:solidFill>
                  <a:srgbClr val="005CB9"/>
                </a:solidFill>
                <a:latin typeface="Barlow Condensed" panose="00000506000000000000" pitchFamily="2" charset="0"/>
              </a:rPr>
              <a:t>de brechas</a:t>
            </a:r>
            <a:endParaRPr lang="es-CL" sz="2000" dirty="0">
              <a:solidFill>
                <a:srgbClr val="005CB9"/>
              </a:solidFill>
              <a:latin typeface="Barlow Condensed" panose="00000506000000000000" pitchFamily="2" charset="0"/>
            </a:endParaRP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8DFBBA19-77B0-E47E-7385-04D7144C696B}"/>
              </a:ext>
            </a:extLst>
          </p:cNvPr>
          <p:cNvSpPr/>
          <p:nvPr/>
        </p:nvSpPr>
        <p:spPr>
          <a:xfrm>
            <a:off x="6259197" y="4923512"/>
            <a:ext cx="1446438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solidFill>
                  <a:srgbClr val="005CB9"/>
                </a:solidFill>
                <a:latin typeface="Barlow Condensed" panose="00000506000000000000" pitchFamily="2" charset="0"/>
              </a:rPr>
              <a:t>Plan </a:t>
            </a:r>
          </a:p>
          <a:p>
            <a:pPr algn="ctr"/>
            <a:r>
              <a:rPr lang="es-MX" sz="2000" dirty="0">
                <a:solidFill>
                  <a:srgbClr val="005CB9"/>
                </a:solidFill>
                <a:latin typeface="Barlow Condensed" panose="00000506000000000000" pitchFamily="2" charset="0"/>
              </a:rPr>
              <a:t>de acción</a:t>
            </a:r>
            <a:endParaRPr lang="es-CL" sz="2000" dirty="0">
              <a:solidFill>
                <a:srgbClr val="005CB9"/>
              </a:solidFill>
              <a:latin typeface="Barlow Condensed" panose="00000506000000000000" pitchFamily="2" charset="0"/>
            </a:endParaRP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5BB7430E-391F-0FF8-A6CF-F76A34F55DC4}"/>
              </a:ext>
            </a:extLst>
          </p:cNvPr>
          <p:cNvSpPr/>
          <p:nvPr/>
        </p:nvSpPr>
        <p:spPr>
          <a:xfrm>
            <a:off x="3643885" y="4565186"/>
            <a:ext cx="1743628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solidFill>
                  <a:srgbClr val="005CB9"/>
                </a:solidFill>
                <a:latin typeface="Barlow Condensed" panose="00000506000000000000" pitchFamily="2" charset="0"/>
              </a:rPr>
              <a:t>Gestión </a:t>
            </a:r>
          </a:p>
          <a:p>
            <a:pPr algn="ctr"/>
            <a:r>
              <a:rPr lang="es-MX" sz="2000" dirty="0">
                <a:solidFill>
                  <a:srgbClr val="005CB9"/>
                </a:solidFill>
                <a:latin typeface="Barlow Condensed" panose="00000506000000000000" pitchFamily="2" charset="0"/>
              </a:rPr>
              <a:t>de sostenibilidad</a:t>
            </a:r>
            <a:endParaRPr lang="es-CL" sz="2000" dirty="0">
              <a:solidFill>
                <a:srgbClr val="005CB9"/>
              </a:solidFill>
              <a:latin typeface="Barlow Condensed" panose="00000506000000000000" pitchFamily="2" charset="0"/>
            </a:endParaRPr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36358F1F-4010-61A1-5298-8F4A614A0518}"/>
              </a:ext>
            </a:extLst>
          </p:cNvPr>
          <p:cNvSpPr/>
          <p:nvPr/>
        </p:nvSpPr>
        <p:spPr>
          <a:xfrm>
            <a:off x="3582252" y="3729466"/>
            <a:ext cx="4607068" cy="356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Barlow Condensed" panose="00000506000000000000" pitchFamily="2" charset="0"/>
              </a:rPr>
              <a:t>Mejora continua</a:t>
            </a:r>
            <a:endParaRPr lang="es-CL" sz="1600" b="1" dirty="0">
              <a:solidFill>
                <a:schemeClr val="bg1"/>
              </a:solidFill>
              <a:latin typeface="Barlow Condensed" panose="00000506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1594301-5D87-1578-CA3B-5EA839D57C43}"/>
              </a:ext>
            </a:extLst>
          </p:cNvPr>
          <p:cNvSpPr txBox="1"/>
          <p:nvPr/>
        </p:nvSpPr>
        <p:spPr>
          <a:xfrm>
            <a:off x="666365" y="1769360"/>
            <a:ext cx="2766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355600" indent="-355600">
              <a:buClr>
                <a:schemeClr val="bg2">
                  <a:lumMod val="25000"/>
                </a:schemeClr>
              </a:buClr>
              <a:buFont typeface="Barlow Condensed" panose="00000506000000000000" pitchFamily="2" charset="0"/>
              <a:buChar char="×"/>
              <a:defRPr sz="3600" b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" panose="00000506000000000000" pitchFamily="2" charset="0"/>
              </a:defRPr>
            </a:lvl1pPr>
          </a:lstStyle>
          <a:p>
            <a:pPr marL="0" indent="0">
              <a:buNone/>
            </a:pPr>
            <a:r>
              <a:rPr lang="es-MX" sz="2000" dirty="0">
                <a:solidFill>
                  <a:schemeClr val="bg1"/>
                </a:solidFill>
              </a:rPr>
              <a:t>Revisión estado del arte, </a:t>
            </a:r>
          </a:p>
          <a:p>
            <a:pPr marL="0" indent="0">
              <a:buNone/>
            </a:pPr>
            <a:r>
              <a:rPr lang="es-MX" sz="2000" dirty="0">
                <a:solidFill>
                  <a:schemeClr val="bg1"/>
                </a:solidFill>
              </a:rPr>
              <a:t>evaluación de status de cumplimiento y desempeño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3743FBF-BE3C-FE6F-59F8-072A17B2134C}"/>
              </a:ext>
            </a:extLst>
          </p:cNvPr>
          <p:cNvSpPr txBox="1"/>
          <p:nvPr/>
        </p:nvSpPr>
        <p:spPr>
          <a:xfrm>
            <a:off x="8442667" y="1769360"/>
            <a:ext cx="3281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355600" indent="-355600">
              <a:buClr>
                <a:schemeClr val="bg2">
                  <a:lumMod val="25000"/>
                </a:schemeClr>
              </a:buClr>
              <a:buFont typeface="Barlow Condensed" panose="00000506000000000000" pitchFamily="2" charset="0"/>
              <a:buChar char="×"/>
              <a:defRPr sz="3600" b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" panose="00000506000000000000" pitchFamily="2" charset="0"/>
              </a:defRPr>
            </a:lvl1pPr>
          </a:lstStyle>
          <a:p>
            <a:pPr marL="0" indent="0" algn="r">
              <a:buNone/>
            </a:pPr>
            <a:r>
              <a:rPr lang="es-MX" sz="2000" dirty="0">
                <a:solidFill>
                  <a:schemeClr val="bg1"/>
                </a:solidFill>
              </a:rPr>
              <a:t>Definición de </a:t>
            </a:r>
            <a:r>
              <a:rPr lang="es-MX" sz="2000" dirty="0" err="1">
                <a:solidFill>
                  <a:schemeClr val="bg1"/>
                </a:solidFill>
              </a:rPr>
              <a:t>benchmark</a:t>
            </a:r>
            <a:r>
              <a:rPr lang="es-MX" sz="2000" dirty="0">
                <a:solidFill>
                  <a:schemeClr val="bg1"/>
                </a:solidFill>
              </a:rPr>
              <a:t>, comparación con estándar y desempeño de la industria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771B9F-CA6B-7617-BA1D-119D27478D8B}"/>
              </a:ext>
            </a:extLst>
          </p:cNvPr>
          <p:cNvSpPr txBox="1"/>
          <p:nvPr/>
        </p:nvSpPr>
        <p:spPr>
          <a:xfrm>
            <a:off x="8529434" y="4725467"/>
            <a:ext cx="3194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indent="0" algn="r">
              <a:buClr>
                <a:schemeClr val="bg2">
                  <a:lumMod val="25000"/>
                </a:schemeClr>
              </a:buClr>
              <a:buFont typeface="Barlow Condensed" panose="00000506000000000000" pitchFamily="2" charset="0"/>
              <a:buNone/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" panose="00000506000000000000" pitchFamily="2" charset="0"/>
              </a:defRPr>
            </a:lvl1pPr>
          </a:lstStyle>
          <a:p>
            <a:r>
              <a:rPr lang="es-MX" sz="2000" dirty="0">
                <a:solidFill>
                  <a:schemeClr val="bg1"/>
                </a:solidFill>
              </a:rPr>
              <a:t>Priorización de brechas</a:t>
            </a:r>
          </a:p>
          <a:p>
            <a:r>
              <a:rPr lang="es-MX" sz="2000" dirty="0">
                <a:solidFill>
                  <a:schemeClr val="bg1"/>
                </a:solidFill>
              </a:rPr>
              <a:t> según riesgo y dificultad, estrategia y planificación de hitos 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7B8EAC-FC3E-906C-7DC7-EA51151D290E}"/>
              </a:ext>
            </a:extLst>
          </p:cNvPr>
          <p:cNvSpPr txBox="1"/>
          <p:nvPr/>
        </p:nvSpPr>
        <p:spPr>
          <a:xfrm>
            <a:off x="666365" y="4899805"/>
            <a:ext cx="27029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355600" indent="-355600">
              <a:buClr>
                <a:schemeClr val="bg2">
                  <a:lumMod val="25000"/>
                </a:schemeClr>
              </a:buClr>
              <a:buFont typeface="Barlow Condensed" panose="00000506000000000000" pitchFamily="2" charset="0"/>
              <a:buChar char="×"/>
              <a:defRPr sz="3600" b="0">
                <a:solidFill>
                  <a:schemeClr val="tx1">
                    <a:lumMod val="85000"/>
                    <a:lumOff val="15000"/>
                  </a:schemeClr>
                </a:solidFill>
                <a:latin typeface="Barlow Condensed" panose="00000506000000000000" pitchFamily="2" charset="0"/>
              </a:defRPr>
            </a:lvl1pPr>
          </a:lstStyle>
          <a:p>
            <a:pPr marL="0" indent="0">
              <a:buNone/>
            </a:pPr>
            <a:r>
              <a:rPr lang="es-MX" sz="2000" dirty="0">
                <a:solidFill>
                  <a:schemeClr val="bg1"/>
                </a:solidFill>
              </a:rPr>
              <a:t>Proyectos de nivelación y valor compartido, implementación, </a:t>
            </a:r>
          </a:p>
          <a:p>
            <a:pPr marL="0" indent="0">
              <a:buNone/>
            </a:pPr>
            <a:r>
              <a:rPr lang="es-MX" sz="2000" dirty="0">
                <a:solidFill>
                  <a:schemeClr val="bg1"/>
                </a:solidFill>
              </a:rPr>
              <a:t>medición, monitoreo y comunicación a </a:t>
            </a:r>
            <a:r>
              <a:rPr lang="es-MX" sz="2000" dirty="0" err="1">
                <a:solidFill>
                  <a:schemeClr val="bg1"/>
                </a:solidFill>
              </a:rPr>
              <a:t>stkh</a:t>
            </a: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19" name="Gráfico 18" descr="Flecha lineal: curva en sentido contrario de las agujas del reloj contorno">
            <a:extLst>
              <a:ext uri="{FF2B5EF4-FFF2-40B4-BE49-F238E27FC236}">
                <a16:creationId xmlns:a16="http://schemas.microsoft.com/office/drawing/2014/main" id="{B640A9A6-351B-6910-D881-FE34D5228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056401">
            <a:off x="3535280" y="1457353"/>
            <a:ext cx="914400" cy="914400"/>
          </a:xfrm>
          <a:prstGeom prst="rect">
            <a:avLst/>
          </a:prstGeom>
        </p:spPr>
      </p:pic>
      <p:pic>
        <p:nvPicPr>
          <p:cNvPr id="20" name="Gráfico 19" descr="Flecha lineal: curva en sentido contrario de las agujas del reloj contorno">
            <a:extLst>
              <a:ext uri="{FF2B5EF4-FFF2-40B4-BE49-F238E27FC236}">
                <a16:creationId xmlns:a16="http://schemas.microsoft.com/office/drawing/2014/main" id="{4B3B1B11-B4DC-B499-DCF0-EC8B86D5C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769578" flipV="1">
            <a:off x="7340875" y="1548478"/>
            <a:ext cx="914400" cy="914400"/>
          </a:xfrm>
          <a:prstGeom prst="rect">
            <a:avLst/>
          </a:prstGeom>
        </p:spPr>
      </p:pic>
      <p:pic>
        <p:nvPicPr>
          <p:cNvPr id="21" name="Gráfico 20" descr="Flecha lineal: curva en sentido contrario de las agujas del reloj contorno">
            <a:extLst>
              <a:ext uri="{FF2B5EF4-FFF2-40B4-BE49-F238E27FC236}">
                <a16:creationId xmlns:a16="http://schemas.microsoft.com/office/drawing/2014/main" id="{E9C9CFC5-E316-BADC-1862-CA9D4C1A8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443653">
            <a:off x="7749576" y="4697239"/>
            <a:ext cx="914400" cy="914400"/>
          </a:xfrm>
          <a:prstGeom prst="rect">
            <a:avLst/>
          </a:prstGeom>
        </p:spPr>
      </p:pic>
      <p:pic>
        <p:nvPicPr>
          <p:cNvPr id="22" name="Gráfico 21" descr="Flecha lineal: curva en sentido contrario de las agujas del reloj contorno">
            <a:extLst>
              <a:ext uri="{FF2B5EF4-FFF2-40B4-BE49-F238E27FC236}">
                <a16:creationId xmlns:a16="http://schemas.microsoft.com/office/drawing/2014/main" id="{404D73AC-D915-956C-C43D-94A14C9B7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196150">
            <a:off x="2791368" y="40527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3" grpId="0"/>
      <p:bldP spid="4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:a16="http://schemas.microsoft.com/office/drawing/2014/main" id="{744AC1E1-F953-55C3-60C1-D4833E1BD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2392" r="11418"/>
          <a:stretch/>
        </p:blipFill>
        <p:spPr>
          <a:xfrm>
            <a:off x="-286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B813A5C-0A28-34D0-F38E-5F18FD41D54B}"/>
              </a:ext>
            </a:extLst>
          </p:cNvPr>
          <p:cNvSpPr txBox="1"/>
          <p:nvPr/>
        </p:nvSpPr>
        <p:spPr>
          <a:xfrm>
            <a:off x="212035" y="179455"/>
            <a:ext cx="7712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chemeClr val="bg1"/>
                </a:solidFill>
                <a:latin typeface="Barlow Black" panose="020B0604020202020204" pitchFamily="2" charset="0"/>
              </a:rPr>
              <a:t>Journey ESG - Sostenibilidad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2457ADC-D3B5-2D1F-B9C2-6121100851BA}"/>
              </a:ext>
            </a:extLst>
          </p:cNvPr>
          <p:cNvGrpSpPr/>
          <p:nvPr/>
        </p:nvGrpSpPr>
        <p:grpSpPr>
          <a:xfrm>
            <a:off x="401246" y="1235960"/>
            <a:ext cx="1954378" cy="1613118"/>
            <a:chOff x="3346576" y="1361088"/>
            <a:chExt cx="2912862" cy="2404238"/>
          </a:xfrm>
        </p:grpSpPr>
        <p:sp>
          <p:nvSpPr>
            <p:cNvPr id="15" name="Google Shape;1448;p68">
              <a:extLst>
                <a:ext uri="{FF2B5EF4-FFF2-40B4-BE49-F238E27FC236}">
                  <a16:creationId xmlns:a16="http://schemas.microsoft.com/office/drawing/2014/main" id="{633A1395-608B-E61A-870D-67ECCC8DF827}"/>
                </a:ext>
              </a:extLst>
            </p:cNvPr>
            <p:cNvSpPr/>
            <p:nvPr/>
          </p:nvSpPr>
          <p:spPr>
            <a:xfrm>
              <a:off x="3346576" y="1361088"/>
              <a:ext cx="2912862" cy="2404238"/>
            </a:xfrm>
            <a:custGeom>
              <a:avLst/>
              <a:gdLst/>
              <a:ahLst/>
              <a:cxnLst/>
              <a:rect l="l" t="t" r="r" b="b"/>
              <a:pathLst>
                <a:path w="10652" h="8792" extrusionOk="0">
                  <a:moveTo>
                    <a:pt x="9216" y="0"/>
                  </a:moveTo>
                  <a:cubicBezTo>
                    <a:pt x="4304" y="35"/>
                    <a:pt x="276" y="3868"/>
                    <a:pt x="0" y="8769"/>
                  </a:cubicBezTo>
                  <a:lnTo>
                    <a:pt x="2583" y="7346"/>
                  </a:lnTo>
                  <a:lnTo>
                    <a:pt x="5245" y="8792"/>
                  </a:lnTo>
                  <a:cubicBezTo>
                    <a:pt x="5498" y="6783"/>
                    <a:pt x="7185" y="5268"/>
                    <a:pt x="9216" y="5234"/>
                  </a:cubicBezTo>
                  <a:lnTo>
                    <a:pt x="10651" y="2594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FEB87389-712C-5566-DEB9-30CF44A47FBA}"/>
                </a:ext>
              </a:extLst>
            </p:cNvPr>
            <p:cNvSpPr/>
            <p:nvPr/>
          </p:nvSpPr>
          <p:spPr>
            <a:xfrm>
              <a:off x="5616204" y="1805243"/>
              <a:ext cx="386080" cy="386080"/>
            </a:xfrm>
            <a:prstGeom prst="ellipse">
              <a:avLst/>
            </a:prstGeom>
            <a:solidFill>
              <a:srgbClr val="005CB9"/>
            </a:solidFill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latin typeface="Barlow Condensed" panose="00000506000000000000" pitchFamily="2" charset="0"/>
                </a:rPr>
                <a:t>1</a:t>
              </a:r>
              <a:endParaRPr lang="es-CL" sz="1200" dirty="0">
                <a:latin typeface="Barlow Condensed" panose="00000506000000000000" pitchFamily="2" charset="0"/>
              </a:endParaRPr>
            </a:p>
          </p:txBody>
        </p:sp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A4C36BC6-CD6A-52F5-07C6-CDB713DE7728}"/>
                </a:ext>
              </a:extLst>
            </p:cNvPr>
            <p:cNvSpPr/>
            <p:nvPr/>
          </p:nvSpPr>
          <p:spPr>
            <a:xfrm>
              <a:off x="4036089" y="2191323"/>
              <a:ext cx="1384568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dirty="0">
                  <a:solidFill>
                    <a:srgbClr val="005CB9"/>
                  </a:solidFill>
                  <a:latin typeface="Barlow Condensed" panose="00000506000000000000" pitchFamily="2" charset="0"/>
                </a:rPr>
                <a:t>Diagnóstico </a:t>
              </a:r>
            </a:p>
          </p:txBody>
        </p:sp>
      </p:grpSp>
      <p:pic>
        <p:nvPicPr>
          <p:cNvPr id="8" name="Picture 10">
            <a:extLst>
              <a:ext uri="{FF2B5EF4-FFF2-40B4-BE49-F238E27FC236}">
                <a16:creationId xmlns:a16="http://schemas.microsoft.com/office/drawing/2014/main" id="{14477F73-8C5D-3B72-B4B8-DDE82E30B8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49" t="16754" r="24850" b="3582"/>
          <a:stretch/>
        </p:blipFill>
        <p:spPr>
          <a:xfrm>
            <a:off x="9267649" y="4343401"/>
            <a:ext cx="2348564" cy="1977688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CB76601-1E5A-8402-F3EC-1EF56ADB2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129" y="4343401"/>
            <a:ext cx="2656575" cy="2014276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9B33931-F8D2-C707-D4F3-8497FB5996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001"/>
          <a:stretch/>
        </p:blipFill>
        <p:spPr>
          <a:xfrm>
            <a:off x="5930559" y="4343401"/>
            <a:ext cx="2761589" cy="198872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22DA2AF-59F3-41DD-8F15-2AE3AD597D7D}"/>
              </a:ext>
            </a:extLst>
          </p:cNvPr>
          <p:cNvSpPr txBox="1"/>
          <p:nvPr/>
        </p:nvSpPr>
        <p:spPr>
          <a:xfrm>
            <a:off x="2664734" y="3817522"/>
            <a:ext cx="3106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3. Diseño método de evaluación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A7DE68C-D1B7-82E8-D2ED-408353AD1C8D}"/>
              </a:ext>
            </a:extLst>
          </p:cNvPr>
          <p:cNvSpPr txBox="1"/>
          <p:nvPr/>
        </p:nvSpPr>
        <p:spPr>
          <a:xfrm>
            <a:off x="5875151" y="3817522"/>
            <a:ext cx="3106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4. Medición de indicadores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FBF42D5-F7CD-755A-5185-D8AC1BD5AD9B}"/>
              </a:ext>
            </a:extLst>
          </p:cNvPr>
          <p:cNvSpPr txBox="1"/>
          <p:nvPr/>
        </p:nvSpPr>
        <p:spPr>
          <a:xfrm>
            <a:off x="9205648" y="3817522"/>
            <a:ext cx="3106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5. Obtención de status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9DEED111-8416-4DBD-F399-65749E974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0129" y="1906918"/>
            <a:ext cx="3030749" cy="16131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Imagen 18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2C6F5F4C-AB7C-7970-1274-0FFE60CC76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0273" y="1906918"/>
            <a:ext cx="2880515" cy="16164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D51A07E-10AC-466E-8766-F33488C68F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134" t="23455" r="18993" b="13469"/>
          <a:stretch/>
        </p:blipFill>
        <p:spPr>
          <a:xfrm>
            <a:off x="9267649" y="1926400"/>
            <a:ext cx="2529316" cy="1616411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216FCA67-7984-FDC9-3102-5B4EBBDF9EB8}"/>
              </a:ext>
            </a:extLst>
          </p:cNvPr>
          <p:cNvSpPr txBox="1"/>
          <p:nvPr/>
        </p:nvSpPr>
        <p:spPr>
          <a:xfrm>
            <a:off x="2664733" y="1443924"/>
            <a:ext cx="3106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1. Recuento de hechos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161720E-5610-753A-00A3-9D603E2604F4}"/>
              </a:ext>
            </a:extLst>
          </p:cNvPr>
          <p:cNvSpPr txBox="1"/>
          <p:nvPr/>
        </p:nvSpPr>
        <p:spPr>
          <a:xfrm>
            <a:off x="6095713" y="1443924"/>
            <a:ext cx="5232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2. Revisión estadística pública y documentos internos</a:t>
            </a:r>
          </a:p>
        </p:txBody>
      </p:sp>
    </p:spTree>
    <p:extLst>
      <p:ext uri="{BB962C8B-B14F-4D97-AF65-F5344CB8AC3E}">
        <p14:creationId xmlns:p14="http://schemas.microsoft.com/office/powerpoint/2010/main" val="333503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:a16="http://schemas.microsoft.com/office/drawing/2014/main" id="{744AC1E1-F953-55C3-60C1-D4833E1BD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2392" r="11418"/>
          <a:stretch/>
        </p:blipFill>
        <p:spPr>
          <a:xfrm>
            <a:off x="-286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B813A5C-0A28-34D0-F38E-5F18FD41D54B}"/>
              </a:ext>
            </a:extLst>
          </p:cNvPr>
          <p:cNvSpPr txBox="1"/>
          <p:nvPr/>
        </p:nvSpPr>
        <p:spPr>
          <a:xfrm>
            <a:off x="212035" y="179455"/>
            <a:ext cx="7712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chemeClr val="bg1"/>
                </a:solidFill>
                <a:latin typeface="Barlow Black" panose="020B0604020202020204" pitchFamily="2" charset="0"/>
              </a:rPr>
              <a:t>Journey ESG - Sostenibilidad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F12112D-CEF6-9EBD-50A5-8B06074E334B}"/>
              </a:ext>
            </a:extLst>
          </p:cNvPr>
          <p:cNvGrpSpPr/>
          <p:nvPr/>
        </p:nvGrpSpPr>
        <p:grpSpPr>
          <a:xfrm>
            <a:off x="487861" y="1128351"/>
            <a:ext cx="1695226" cy="2056434"/>
            <a:chOff x="5019855" y="1533965"/>
            <a:chExt cx="2401224" cy="2912862"/>
          </a:xfrm>
        </p:grpSpPr>
        <p:sp>
          <p:nvSpPr>
            <p:cNvPr id="3" name="Google Shape;1447;p68">
              <a:extLst>
                <a:ext uri="{FF2B5EF4-FFF2-40B4-BE49-F238E27FC236}">
                  <a16:creationId xmlns:a16="http://schemas.microsoft.com/office/drawing/2014/main" id="{D8268852-B358-43FB-2A95-22C1F5CC3E8B}"/>
                </a:ext>
              </a:extLst>
            </p:cNvPr>
            <p:cNvSpPr/>
            <p:nvPr/>
          </p:nvSpPr>
          <p:spPr>
            <a:xfrm>
              <a:off x="5019855" y="1533965"/>
              <a:ext cx="2401224" cy="2912862"/>
            </a:xfrm>
            <a:custGeom>
              <a:avLst/>
              <a:gdLst/>
              <a:ahLst/>
              <a:cxnLst/>
              <a:rect l="l" t="t" r="r" b="b"/>
              <a:pathLst>
                <a:path w="8781" h="10652" extrusionOk="0">
                  <a:moveTo>
                    <a:pt x="23" y="1"/>
                  </a:moveTo>
                  <a:lnTo>
                    <a:pt x="1435" y="2583"/>
                  </a:lnTo>
                  <a:lnTo>
                    <a:pt x="0" y="5246"/>
                  </a:lnTo>
                  <a:cubicBezTo>
                    <a:pt x="1997" y="5498"/>
                    <a:pt x="3512" y="7186"/>
                    <a:pt x="3547" y="9217"/>
                  </a:cubicBezTo>
                  <a:lnTo>
                    <a:pt x="6187" y="10652"/>
                  </a:lnTo>
                  <a:lnTo>
                    <a:pt x="8780" y="9217"/>
                  </a:lnTo>
                  <a:cubicBezTo>
                    <a:pt x="8746" y="4305"/>
                    <a:pt x="4913" y="276"/>
                    <a:pt x="23" y="1"/>
                  </a:cubicBez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dirty="0"/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B7D9AC5B-9707-944C-309C-C5193C2C585F}"/>
                </a:ext>
              </a:extLst>
            </p:cNvPr>
            <p:cNvSpPr/>
            <p:nvPr/>
          </p:nvSpPr>
          <p:spPr>
            <a:xfrm>
              <a:off x="6521192" y="3764605"/>
              <a:ext cx="386080" cy="386080"/>
            </a:xfrm>
            <a:prstGeom prst="ellipse">
              <a:avLst/>
            </a:prstGeom>
            <a:solidFill>
              <a:srgbClr val="005CB9"/>
            </a:solidFill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dirty="0">
                  <a:latin typeface="Barlow Condensed" panose="00000506000000000000" pitchFamily="2" charset="0"/>
                </a:rPr>
                <a:t>2</a:t>
              </a:r>
              <a:endParaRPr lang="es-CL" sz="1100" dirty="0">
                <a:latin typeface="Barlow Condensed" panose="00000506000000000000" pitchFamily="2" charset="0"/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A75CB3B-72DB-7A46-4CD2-71DB2E941102}"/>
                </a:ext>
              </a:extLst>
            </p:cNvPr>
            <p:cNvSpPr/>
            <p:nvPr/>
          </p:nvSpPr>
          <p:spPr>
            <a:xfrm>
              <a:off x="5544012" y="2493478"/>
              <a:ext cx="144005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dirty="0">
                  <a:solidFill>
                    <a:srgbClr val="005CB9"/>
                  </a:solidFill>
                  <a:latin typeface="Barlow Condensed" panose="00000506000000000000" pitchFamily="2" charset="0"/>
                </a:rPr>
                <a:t>Identificación </a:t>
              </a:r>
            </a:p>
            <a:p>
              <a:pPr algn="ctr"/>
              <a:r>
                <a:rPr lang="es-MX" sz="1400" dirty="0">
                  <a:solidFill>
                    <a:srgbClr val="005CB9"/>
                  </a:solidFill>
                  <a:latin typeface="Barlow Condensed" panose="00000506000000000000" pitchFamily="2" charset="0"/>
                </a:rPr>
                <a:t>de brechas</a:t>
              </a:r>
              <a:endParaRPr lang="es-CL" sz="1400" dirty="0">
                <a:solidFill>
                  <a:srgbClr val="005CB9"/>
                </a:solidFill>
                <a:latin typeface="Barlow Condensed" panose="00000506000000000000" pitchFamily="2" charset="0"/>
              </a:endParaRPr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701A9C89-CB87-8296-97B1-85CF0C126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365" y="2077747"/>
            <a:ext cx="3481195" cy="1957728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2A410875-53C8-1FA2-20F8-E7817D2100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53"/>
          <a:stretch/>
        </p:blipFill>
        <p:spPr>
          <a:xfrm>
            <a:off x="2775504" y="4616477"/>
            <a:ext cx="2966467" cy="1963378"/>
          </a:xfrm>
          <a:prstGeom prst="rect">
            <a:avLst/>
          </a:prstGeom>
          <a:ln>
            <a:noFill/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796239F-605A-8FAE-3B87-58913C37B2A0}"/>
              </a:ext>
            </a:extLst>
          </p:cNvPr>
          <p:cNvSpPr txBox="1"/>
          <p:nvPr/>
        </p:nvSpPr>
        <p:spPr>
          <a:xfrm>
            <a:off x="2664733" y="1443924"/>
            <a:ext cx="6845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1. Determinación de industrias / indicadores y evaluación de desempeño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7079C7F-2410-72B2-080D-5C912C4A9222}"/>
              </a:ext>
            </a:extLst>
          </p:cNvPr>
          <p:cNvSpPr txBox="1"/>
          <p:nvPr/>
        </p:nvSpPr>
        <p:spPr>
          <a:xfrm>
            <a:off x="2673200" y="4216367"/>
            <a:ext cx="6845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2. Rankings de desempeño</a:t>
            </a:r>
          </a:p>
        </p:txBody>
      </p:sp>
      <p:pic>
        <p:nvPicPr>
          <p:cNvPr id="19" name="Picture 38">
            <a:extLst>
              <a:ext uri="{FF2B5EF4-FFF2-40B4-BE49-F238E27FC236}">
                <a16:creationId xmlns:a16="http://schemas.microsoft.com/office/drawing/2014/main" id="{2EFA3DFB-5A10-97E7-7D27-98ED4A473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5504" y="2077506"/>
            <a:ext cx="3481195" cy="195817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0CC9DFC-C699-563D-B134-7A803F2565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4522" y="4616475"/>
            <a:ext cx="4154897" cy="19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7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726D4DD-5542-CC3E-2F28-225197C322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2392" r="11418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03C7A77-7BEF-6F08-3E81-98486738B6FB}"/>
              </a:ext>
            </a:extLst>
          </p:cNvPr>
          <p:cNvSpPr txBox="1"/>
          <p:nvPr/>
        </p:nvSpPr>
        <p:spPr>
          <a:xfrm>
            <a:off x="2239617" y="44068"/>
            <a:ext cx="7712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Barlow Black" panose="020B0604020202020204" pitchFamily="2" charset="0"/>
              </a:rPr>
              <a:t>Sostenibilidad empresarial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CB3527-5DD5-6008-CEEB-175FC0100C0C}"/>
              </a:ext>
            </a:extLst>
          </p:cNvPr>
          <p:cNvSpPr txBox="1"/>
          <p:nvPr/>
        </p:nvSpPr>
        <p:spPr>
          <a:xfrm>
            <a:off x="9475486" y="2772023"/>
            <a:ext cx="257622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4000" dirty="0">
                <a:solidFill>
                  <a:schemeClr val="bg1"/>
                </a:solidFill>
                <a:latin typeface="Barlow Condensed"/>
              </a:rPr>
              <a:t>Un        </a:t>
            </a:r>
            <a:r>
              <a:rPr lang="es-MX" sz="4800" b="1" dirty="0">
                <a:solidFill>
                  <a:schemeClr val="bg1"/>
                </a:solidFill>
                <a:latin typeface="Barlow Condensed"/>
              </a:rPr>
              <a:t>uen</a:t>
            </a:r>
            <a:endParaRPr lang="es-MX" sz="4800" b="1" dirty="0">
              <a:solidFill>
                <a:schemeClr val="bg1"/>
              </a:solidFill>
              <a:latin typeface="Barlow Condensed" panose="00000506000000000000" pitchFamily="2" charset="0"/>
            </a:endParaRPr>
          </a:p>
          <a:p>
            <a:r>
              <a:rPr lang="es-MX" sz="4800" b="1" dirty="0">
                <a:solidFill>
                  <a:schemeClr val="bg1"/>
                </a:solidFill>
                <a:latin typeface="Barlow Condensed"/>
              </a:rPr>
              <a:t>negocio</a:t>
            </a:r>
            <a:endParaRPr lang="es-MX" sz="4800" b="1" dirty="0">
              <a:solidFill>
                <a:schemeClr val="bg1"/>
              </a:solidFill>
              <a:latin typeface="Barlow Condensed" panose="00000506000000000000" pitchFamily="2" charset="0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3BE92D75-DE47-130F-DF1E-6574DC7190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90691"/>
              </p:ext>
            </p:extLst>
          </p:nvPr>
        </p:nvGraphicFramePr>
        <p:xfrm>
          <a:off x="1428402" y="1217265"/>
          <a:ext cx="9036397" cy="5338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6A491C04-AF10-8886-0223-A6973D32E950}"/>
              </a:ext>
            </a:extLst>
          </p:cNvPr>
          <p:cNvSpPr txBox="1"/>
          <p:nvPr/>
        </p:nvSpPr>
        <p:spPr>
          <a:xfrm>
            <a:off x="330201" y="2832433"/>
            <a:ext cx="2794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 dirty="0">
                <a:solidFill>
                  <a:schemeClr val="bg1"/>
                </a:solidFill>
                <a:latin typeface="Barlow Condensed" panose="00000506000000000000" pitchFamily="2" charset="0"/>
              </a:rPr>
              <a:t>Minimizar </a:t>
            </a:r>
            <a:r>
              <a:rPr lang="es-MX" sz="4800" b="1" dirty="0">
                <a:solidFill>
                  <a:schemeClr val="bg1"/>
                </a:solidFill>
                <a:latin typeface="Barlow Condensed" panose="00000506000000000000" pitchFamily="2" charset="0"/>
              </a:rPr>
              <a:t>riesgos</a:t>
            </a:r>
            <a:r>
              <a:rPr lang="es-MX" sz="4000" dirty="0">
                <a:solidFill>
                  <a:schemeClr val="bg1"/>
                </a:solidFill>
                <a:latin typeface="Barlow Condensed" panose="00000506000000000000" pitchFamily="2" charset="0"/>
              </a:rPr>
              <a:t> </a:t>
            </a:r>
            <a:endParaRPr lang="es-CL" sz="4000" dirty="0"/>
          </a:p>
        </p:txBody>
      </p:sp>
      <p:pic>
        <p:nvPicPr>
          <p:cNvPr id="25" name="Picture 25">
            <a:extLst>
              <a:ext uri="{FF2B5EF4-FFF2-40B4-BE49-F238E27FC236}">
                <a16:creationId xmlns:a16="http://schemas.microsoft.com/office/drawing/2014/main" id="{617E92AB-9DDF-B9AA-35FD-9AAF60C7E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0330" y="2914526"/>
            <a:ext cx="928938" cy="64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63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:a16="http://schemas.microsoft.com/office/drawing/2014/main" id="{744AC1E1-F953-55C3-60C1-D4833E1BD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2392" r="11418"/>
          <a:stretch/>
        </p:blipFill>
        <p:spPr>
          <a:xfrm>
            <a:off x="-286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B813A5C-0A28-34D0-F38E-5F18FD41D54B}"/>
              </a:ext>
            </a:extLst>
          </p:cNvPr>
          <p:cNvSpPr txBox="1"/>
          <p:nvPr/>
        </p:nvSpPr>
        <p:spPr>
          <a:xfrm>
            <a:off x="212035" y="179455"/>
            <a:ext cx="7712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chemeClr val="bg1"/>
                </a:solidFill>
                <a:latin typeface="Barlow Black" panose="020B0604020202020204" pitchFamily="2" charset="0"/>
              </a:rPr>
              <a:t>Journey ESG - Sostenibilidad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F88FCCE-6066-FF63-7937-2BA16A7C1615}"/>
              </a:ext>
            </a:extLst>
          </p:cNvPr>
          <p:cNvGrpSpPr/>
          <p:nvPr/>
        </p:nvGrpSpPr>
        <p:grpSpPr>
          <a:xfrm>
            <a:off x="332519" y="1178162"/>
            <a:ext cx="2091832" cy="1728714"/>
            <a:chOff x="3009557" y="1365471"/>
            <a:chExt cx="2909584" cy="2404514"/>
          </a:xfrm>
        </p:grpSpPr>
        <p:sp>
          <p:nvSpPr>
            <p:cNvPr id="3" name="Google Shape;1449;p68">
              <a:extLst>
                <a:ext uri="{FF2B5EF4-FFF2-40B4-BE49-F238E27FC236}">
                  <a16:creationId xmlns:a16="http://schemas.microsoft.com/office/drawing/2014/main" id="{345FFE37-2662-7CDE-FB1A-C70C6EB51016}"/>
                </a:ext>
              </a:extLst>
            </p:cNvPr>
            <p:cNvSpPr/>
            <p:nvPr/>
          </p:nvSpPr>
          <p:spPr>
            <a:xfrm>
              <a:off x="3009557" y="1365471"/>
              <a:ext cx="2909584" cy="2404514"/>
            </a:xfrm>
            <a:custGeom>
              <a:avLst/>
              <a:gdLst/>
              <a:ahLst/>
              <a:cxnLst/>
              <a:rect l="l" t="t" r="r" b="b"/>
              <a:pathLst>
                <a:path w="10640" h="8793" extrusionOk="0">
                  <a:moveTo>
                    <a:pt x="5395" y="1"/>
                  </a:moveTo>
                  <a:cubicBezTo>
                    <a:pt x="5142" y="1998"/>
                    <a:pt x="3455" y="3513"/>
                    <a:pt x="1435" y="3559"/>
                  </a:cubicBezTo>
                  <a:lnTo>
                    <a:pt x="0" y="6187"/>
                  </a:lnTo>
                  <a:lnTo>
                    <a:pt x="1424" y="8792"/>
                  </a:lnTo>
                  <a:cubicBezTo>
                    <a:pt x="6324" y="8758"/>
                    <a:pt x="10364" y="4913"/>
                    <a:pt x="10640" y="24"/>
                  </a:cubicBezTo>
                  <a:lnTo>
                    <a:pt x="10640" y="24"/>
                  </a:lnTo>
                  <a:lnTo>
                    <a:pt x="8058" y="1436"/>
                  </a:lnTo>
                  <a:lnTo>
                    <a:pt x="5395" y="1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1157FB68-C607-973A-89BD-C9F33D2BB0CC}"/>
                </a:ext>
              </a:extLst>
            </p:cNvPr>
            <p:cNvSpPr/>
            <p:nvPr/>
          </p:nvSpPr>
          <p:spPr>
            <a:xfrm>
              <a:off x="3259335" y="2894760"/>
              <a:ext cx="386080" cy="386080"/>
            </a:xfrm>
            <a:prstGeom prst="ellipse">
              <a:avLst/>
            </a:prstGeom>
            <a:solidFill>
              <a:srgbClr val="005CB9"/>
            </a:solidFill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dirty="0">
                  <a:latin typeface="Barlow Condensed" panose="00000506000000000000" pitchFamily="2" charset="0"/>
                </a:rPr>
                <a:t>3</a:t>
              </a:r>
              <a:endParaRPr lang="es-CL" sz="1400" dirty="0">
                <a:latin typeface="Barlow Condensed" panose="00000506000000000000" pitchFamily="2" charset="0"/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CDB9D17-087B-037C-4E2C-2A4B231BA2F8}"/>
                </a:ext>
              </a:extLst>
            </p:cNvPr>
            <p:cNvSpPr/>
            <p:nvPr/>
          </p:nvSpPr>
          <p:spPr>
            <a:xfrm>
              <a:off x="3727753" y="2270182"/>
              <a:ext cx="1446438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dirty="0">
                  <a:solidFill>
                    <a:srgbClr val="005CB9"/>
                  </a:solidFill>
                  <a:latin typeface="Barlow Condensed" panose="00000506000000000000" pitchFamily="2" charset="0"/>
                </a:rPr>
                <a:t>Plan </a:t>
              </a:r>
            </a:p>
            <a:p>
              <a:pPr algn="ctr"/>
              <a:r>
                <a:rPr lang="es-MX" sz="1400" dirty="0">
                  <a:solidFill>
                    <a:srgbClr val="005CB9"/>
                  </a:solidFill>
                  <a:latin typeface="Barlow Condensed" panose="00000506000000000000" pitchFamily="2" charset="0"/>
                </a:rPr>
                <a:t>de acción</a:t>
              </a:r>
              <a:endParaRPr lang="es-CL" sz="1400" dirty="0">
                <a:solidFill>
                  <a:srgbClr val="005CB9"/>
                </a:solidFill>
                <a:latin typeface="Barlow Condensed" panose="00000506000000000000" pitchFamily="2" charset="0"/>
              </a:endParaRPr>
            </a:p>
          </p:txBody>
        </p:sp>
      </p:grpSp>
      <p:pic>
        <p:nvPicPr>
          <p:cNvPr id="10" name="Picture 11">
            <a:extLst>
              <a:ext uri="{FF2B5EF4-FFF2-40B4-BE49-F238E27FC236}">
                <a16:creationId xmlns:a16="http://schemas.microsoft.com/office/drawing/2014/main" id="{3D962AF5-6140-4AA9-7253-E1AC6B215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954" y="2055089"/>
            <a:ext cx="3207842" cy="15960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0A38CEF-D5FB-BD54-4694-3AA36DD2F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044" y="4536066"/>
            <a:ext cx="8881977" cy="16493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ADE3097-5399-02AB-03CB-CD468A8797A3}"/>
              </a:ext>
            </a:extLst>
          </p:cNvPr>
          <p:cNvSpPr txBox="1"/>
          <p:nvPr/>
        </p:nvSpPr>
        <p:spPr>
          <a:xfrm>
            <a:off x="2664733" y="1443923"/>
            <a:ext cx="4132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1. Diseño de estrategia de abordaje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EB5FB0F-45ED-86EE-2F9E-17D4126743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4093" y="2058373"/>
            <a:ext cx="2211679" cy="159278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368DA55-23DA-293F-0AB1-C02C92D07AAC}"/>
              </a:ext>
            </a:extLst>
          </p:cNvPr>
          <p:cNvSpPr txBox="1"/>
          <p:nvPr/>
        </p:nvSpPr>
        <p:spPr>
          <a:xfrm>
            <a:off x="6635954" y="1443923"/>
            <a:ext cx="5344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2. Priorización y definición de proyectos detonantes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19D1C7E-DFB3-E4DC-7EFA-14EF2A96B6EA}"/>
              </a:ext>
            </a:extLst>
          </p:cNvPr>
          <p:cNvSpPr txBox="1"/>
          <p:nvPr/>
        </p:nvSpPr>
        <p:spPr>
          <a:xfrm>
            <a:off x="2664733" y="3923652"/>
            <a:ext cx="5717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3. Descripción de acciones, plazos y metas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D85DB89-00E7-D95C-65E5-C6204BA31B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94" r="10923"/>
          <a:stretch/>
        </p:blipFill>
        <p:spPr>
          <a:xfrm>
            <a:off x="4590682" y="2052451"/>
            <a:ext cx="1604998" cy="1598702"/>
          </a:xfrm>
          <a:prstGeom prst="rect">
            <a:avLst/>
          </a:prstGeom>
        </p:spPr>
      </p:pic>
      <p:grpSp>
        <p:nvGrpSpPr>
          <p:cNvPr id="18" name="Group 32">
            <a:extLst>
              <a:ext uri="{FF2B5EF4-FFF2-40B4-BE49-F238E27FC236}">
                <a16:creationId xmlns:a16="http://schemas.microsoft.com/office/drawing/2014/main" id="{294E572C-C5D0-525C-F399-8399E0FC3B26}"/>
              </a:ext>
            </a:extLst>
          </p:cNvPr>
          <p:cNvGrpSpPr/>
          <p:nvPr/>
        </p:nvGrpSpPr>
        <p:grpSpPr>
          <a:xfrm>
            <a:off x="2774044" y="2052451"/>
            <a:ext cx="1660700" cy="1598702"/>
            <a:chOff x="9181770" y="5165437"/>
            <a:chExt cx="1609147" cy="1597313"/>
          </a:xfrm>
        </p:grpSpPr>
        <p:pic>
          <p:nvPicPr>
            <p:cNvPr id="19" name="Picture 33">
              <a:extLst>
                <a:ext uri="{FF2B5EF4-FFF2-40B4-BE49-F238E27FC236}">
                  <a16:creationId xmlns:a16="http://schemas.microsoft.com/office/drawing/2014/main" id="{207AEEA8-BEEA-01EB-99AF-732038692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9" t="22748" r="26842" b="3368"/>
            <a:stretch/>
          </p:blipFill>
          <p:spPr>
            <a:xfrm>
              <a:off x="9181770" y="5165437"/>
              <a:ext cx="1609147" cy="1597313"/>
            </a:xfrm>
            <a:prstGeom prst="rect">
              <a:avLst/>
            </a:prstGeom>
          </p:spPr>
        </p:pic>
        <p:sp>
          <p:nvSpPr>
            <p:cNvPr id="20" name="Oval 35">
              <a:extLst>
                <a:ext uri="{FF2B5EF4-FFF2-40B4-BE49-F238E27FC236}">
                  <a16:creationId xmlns:a16="http://schemas.microsoft.com/office/drawing/2014/main" id="{9400B276-7659-D9FB-A3E6-80F22EC2A2B4}"/>
                </a:ext>
              </a:extLst>
            </p:cNvPr>
            <p:cNvSpPr/>
            <p:nvPr/>
          </p:nvSpPr>
          <p:spPr>
            <a:xfrm>
              <a:off x="9372600" y="6233160"/>
              <a:ext cx="360970" cy="361950"/>
            </a:xfrm>
            <a:prstGeom prst="ellipse">
              <a:avLst/>
            </a:prstGeom>
            <a:solidFill>
              <a:schemeClr val="bg1">
                <a:alpha val="96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410952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:a16="http://schemas.microsoft.com/office/drawing/2014/main" id="{744AC1E1-F953-55C3-60C1-D4833E1BD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2392" r="11418"/>
          <a:stretch/>
        </p:blipFill>
        <p:spPr>
          <a:xfrm>
            <a:off x="-286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B813A5C-0A28-34D0-F38E-5F18FD41D54B}"/>
              </a:ext>
            </a:extLst>
          </p:cNvPr>
          <p:cNvSpPr txBox="1"/>
          <p:nvPr/>
        </p:nvSpPr>
        <p:spPr>
          <a:xfrm>
            <a:off x="212035" y="179455"/>
            <a:ext cx="7712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chemeClr val="bg1"/>
                </a:solidFill>
                <a:latin typeface="Barlow Black" panose="020B0604020202020204" pitchFamily="2" charset="0"/>
              </a:rPr>
              <a:t>Journey ESG - Sostenibilidad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C7B03A-43E8-51B5-1599-100F90890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46" y="1128351"/>
            <a:ext cx="1642657" cy="1978562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4849FD3D-9465-A6DF-8A42-9A988BCC8565}"/>
              </a:ext>
            </a:extLst>
          </p:cNvPr>
          <p:cNvSpPr/>
          <p:nvPr/>
        </p:nvSpPr>
        <p:spPr>
          <a:xfrm>
            <a:off x="795293" y="1313122"/>
            <a:ext cx="255712" cy="255712"/>
          </a:xfrm>
          <a:prstGeom prst="ellipse">
            <a:avLst/>
          </a:prstGeom>
          <a:solidFill>
            <a:srgbClr val="005CB9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Barlow Condensed" panose="00000506000000000000" pitchFamily="2" charset="0"/>
              </a:rPr>
              <a:t>4</a:t>
            </a:r>
            <a:endParaRPr lang="es-CL" sz="1200" dirty="0">
              <a:latin typeface="Barlow Condensed" panose="00000506000000000000" pitchFamily="2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2DA8A42-E6CE-F4A2-4F79-68B2A813C531}"/>
              </a:ext>
            </a:extLst>
          </p:cNvPr>
          <p:cNvSpPr/>
          <p:nvPr/>
        </p:nvSpPr>
        <p:spPr>
          <a:xfrm>
            <a:off x="556774" y="1796841"/>
            <a:ext cx="1285613" cy="471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rgbClr val="005CB9"/>
                </a:solidFill>
                <a:latin typeface="Barlow Condensed" panose="00000506000000000000" pitchFamily="2" charset="0"/>
              </a:rPr>
              <a:t>Gestión </a:t>
            </a:r>
          </a:p>
          <a:p>
            <a:pPr algn="ctr"/>
            <a:r>
              <a:rPr lang="es-MX" sz="1400" dirty="0">
                <a:solidFill>
                  <a:srgbClr val="005CB9"/>
                </a:solidFill>
                <a:latin typeface="Barlow Condensed" panose="00000506000000000000" pitchFamily="2" charset="0"/>
              </a:rPr>
              <a:t>de sostenibilidad</a:t>
            </a:r>
            <a:endParaRPr lang="es-CL" sz="1400" dirty="0">
              <a:solidFill>
                <a:srgbClr val="005CB9"/>
              </a:solidFill>
              <a:latin typeface="Barlow Condensed" panose="00000506000000000000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452E76E-015F-F136-BBBA-489F3F0197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15"/>
          <a:stretch/>
        </p:blipFill>
        <p:spPr>
          <a:xfrm>
            <a:off x="2399447" y="2063601"/>
            <a:ext cx="3837724" cy="201086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2532FE7-6B84-C2D0-3879-FF3665F26ABC}"/>
              </a:ext>
            </a:extLst>
          </p:cNvPr>
          <p:cNvSpPr txBox="1"/>
          <p:nvPr/>
        </p:nvSpPr>
        <p:spPr>
          <a:xfrm>
            <a:off x="2309134" y="1596786"/>
            <a:ext cx="5684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1. Análisis y desarrollo de modelo de solución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123A9A-253B-59DD-7B5D-2D1FEE9C48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873"/>
          <a:stretch/>
        </p:blipFill>
        <p:spPr>
          <a:xfrm>
            <a:off x="6855434" y="2052938"/>
            <a:ext cx="3837724" cy="215939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4B2AA4D-548F-F282-0A21-B03030179169}"/>
              </a:ext>
            </a:extLst>
          </p:cNvPr>
          <p:cNvSpPr txBox="1"/>
          <p:nvPr/>
        </p:nvSpPr>
        <p:spPr>
          <a:xfrm>
            <a:off x="6765121" y="1600974"/>
            <a:ext cx="5684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2. Creación de instrumentos de evaluación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E7866D9-FCC6-3768-E7C4-C9A07DDA37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3231" y="4786221"/>
            <a:ext cx="3878354" cy="201086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F0EA6EF-6B48-9223-C5D8-D0E8C59DD4B7}"/>
              </a:ext>
            </a:extLst>
          </p:cNvPr>
          <p:cNvSpPr txBox="1"/>
          <p:nvPr/>
        </p:nvSpPr>
        <p:spPr>
          <a:xfrm>
            <a:off x="2309134" y="4334256"/>
            <a:ext cx="496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3. Propuesta plan de trabajo con proveedores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F5D5648-D60A-FA57-7601-DAC3A6304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3285" y="4817017"/>
            <a:ext cx="4258126" cy="167126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16EDB29-48EF-FA40-8D92-92C881AEFBDE}"/>
              </a:ext>
            </a:extLst>
          </p:cNvPr>
          <p:cNvSpPr txBox="1"/>
          <p:nvPr/>
        </p:nvSpPr>
        <p:spPr>
          <a:xfrm>
            <a:off x="6709188" y="4350203"/>
            <a:ext cx="4793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4. Implementación y monitoreo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5829F5-B0D0-4151-2887-E3DD2441794E}"/>
              </a:ext>
            </a:extLst>
          </p:cNvPr>
          <p:cNvSpPr txBox="1"/>
          <p:nvPr/>
        </p:nvSpPr>
        <p:spPr>
          <a:xfrm>
            <a:off x="2309134" y="1020578"/>
            <a:ext cx="98825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400" dirty="0">
                <a:solidFill>
                  <a:srgbClr val="005CB9"/>
                </a:solidFill>
              </a:rPr>
              <a:t>Proyecto gestión de proveedores sostenibles  </a:t>
            </a:r>
          </a:p>
        </p:txBody>
      </p:sp>
    </p:spTree>
    <p:extLst>
      <p:ext uri="{BB962C8B-B14F-4D97-AF65-F5344CB8AC3E}">
        <p14:creationId xmlns:p14="http://schemas.microsoft.com/office/powerpoint/2010/main" val="297285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:a16="http://schemas.microsoft.com/office/drawing/2014/main" id="{744AC1E1-F953-55C3-60C1-D4833E1BD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2392" r="11418"/>
          <a:stretch/>
        </p:blipFill>
        <p:spPr>
          <a:xfrm>
            <a:off x="-286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B813A5C-0A28-34D0-F38E-5F18FD41D54B}"/>
              </a:ext>
            </a:extLst>
          </p:cNvPr>
          <p:cNvSpPr txBox="1"/>
          <p:nvPr/>
        </p:nvSpPr>
        <p:spPr>
          <a:xfrm>
            <a:off x="212035" y="179455"/>
            <a:ext cx="7712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chemeClr val="bg1"/>
                </a:solidFill>
                <a:latin typeface="Barlow Black" panose="020B0604020202020204" pitchFamily="2" charset="0"/>
              </a:rPr>
              <a:t>Journey ESG - Sostenibilidad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C7B03A-43E8-51B5-1599-100F90890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46" y="1128351"/>
            <a:ext cx="1642657" cy="1978562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4849FD3D-9465-A6DF-8A42-9A988BCC8565}"/>
              </a:ext>
            </a:extLst>
          </p:cNvPr>
          <p:cNvSpPr/>
          <p:nvPr/>
        </p:nvSpPr>
        <p:spPr>
          <a:xfrm>
            <a:off x="795293" y="1313122"/>
            <a:ext cx="255712" cy="255712"/>
          </a:xfrm>
          <a:prstGeom prst="ellipse">
            <a:avLst/>
          </a:prstGeom>
          <a:solidFill>
            <a:srgbClr val="005CB9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Barlow Condensed" panose="00000506000000000000" pitchFamily="2" charset="0"/>
              </a:rPr>
              <a:t>4</a:t>
            </a:r>
            <a:endParaRPr lang="es-CL" sz="1200" dirty="0">
              <a:latin typeface="Barlow Condensed" panose="00000506000000000000" pitchFamily="2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F908DF2-F328-2353-48D8-26D2E44D82B3}"/>
              </a:ext>
            </a:extLst>
          </p:cNvPr>
          <p:cNvSpPr/>
          <p:nvPr/>
        </p:nvSpPr>
        <p:spPr>
          <a:xfrm>
            <a:off x="3841154" y="4836106"/>
            <a:ext cx="2999912" cy="17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CE7633A-E4C6-65F7-CDD9-40C56029A041}"/>
              </a:ext>
            </a:extLst>
          </p:cNvPr>
          <p:cNvSpPr txBox="1"/>
          <p:nvPr/>
        </p:nvSpPr>
        <p:spPr>
          <a:xfrm>
            <a:off x="2309133" y="1569546"/>
            <a:ext cx="5684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1. Análisis y desarrollo de modelo de solución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EAC47C2-69E5-3931-9197-1A47887B2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950" y="2105634"/>
            <a:ext cx="3957153" cy="201975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A8DEC97-2440-5C11-079E-D5BBF3A56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2349" y="2117632"/>
            <a:ext cx="3957153" cy="173956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1CC373B-04CF-9A04-0DC4-CF1B50E97EFC}"/>
              </a:ext>
            </a:extLst>
          </p:cNvPr>
          <p:cNvSpPr txBox="1"/>
          <p:nvPr/>
        </p:nvSpPr>
        <p:spPr>
          <a:xfrm>
            <a:off x="6930269" y="1551853"/>
            <a:ext cx="5684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2. Plan de trabajo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79A2BE7-8DB3-7727-D9C0-9069A5588D3E}"/>
              </a:ext>
            </a:extLst>
          </p:cNvPr>
          <p:cNvSpPr txBox="1"/>
          <p:nvPr/>
        </p:nvSpPr>
        <p:spPr>
          <a:xfrm>
            <a:off x="2309134" y="4257302"/>
            <a:ext cx="5684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3. Análisis y selección de proveedores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42E9215-E30A-FD31-72BB-F89383211F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0253" y="4836106"/>
            <a:ext cx="1691691" cy="179705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75EB138-1CB5-CAE7-66A2-1B52B357F8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661" r="16551" b="20206"/>
          <a:stretch/>
        </p:blipFill>
        <p:spPr>
          <a:xfrm>
            <a:off x="3841155" y="5014800"/>
            <a:ext cx="2999912" cy="161836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207CED8-F951-5C71-C801-1781E8DEB446}"/>
              </a:ext>
            </a:extLst>
          </p:cNvPr>
          <p:cNvSpPr txBox="1"/>
          <p:nvPr/>
        </p:nvSpPr>
        <p:spPr>
          <a:xfrm>
            <a:off x="6930269" y="4283592"/>
            <a:ext cx="5684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000" b="0" dirty="0"/>
              <a:t>4. Implementación y monitoreo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649D4BB-6D02-4F86-503F-C4CCC292F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2349" y="4836106"/>
            <a:ext cx="4588545" cy="159542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EBE331E-1464-D943-F864-3341ED36822C}"/>
              </a:ext>
            </a:extLst>
          </p:cNvPr>
          <p:cNvSpPr txBox="1"/>
          <p:nvPr/>
        </p:nvSpPr>
        <p:spPr>
          <a:xfrm>
            <a:off x="2309134" y="1020578"/>
            <a:ext cx="98825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s-MX" sz="2400" dirty="0">
                <a:solidFill>
                  <a:srgbClr val="005CB9"/>
                </a:solidFill>
              </a:rPr>
              <a:t>Proyecto gestión de residuos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D165819-73E5-B06C-C763-CB6A683EE9D6}"/>
              </a:ext>
            </a:extLst>
          </p:cNvPr>
          <p:cNvSpPr/>
          <p:nvPr/>
        </p:nvSpPr>
        <p:spPr>
          <a:xfrm>
            <a:off x="556774" y="1796841"/>
            <a:ext cx="1285613" cy="471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rgbClr val="005CB9"/>
                </a:solidFill>
                <a:latin typeface="Barlow Condensed" panose="00000506000000000000" pitchFamily="2" charset="0"/>
              </a:rPr>
              <a:t>Gestión </a:t>
            </a:r>
          </a:p>
          <a:p>
            <a:pPr algn="ctr"/>
            <a:r>
              <a:rPr lang="es-MX" sz="1400" dirty="0">
                <a:solidFill>
                  <a:srgbClr val="005CB9"/>
                </a:solidFill>
                <a:latin typeface="Barlow Condensed" panose="00000506000000000000" pitchFamily="2" charset="0"/>
              </a:rPr>
              <a:t>de sostenibilidad</a:t>
            </a:r>
            <a:endParaRPr lang="es-CL" sz="1400" dirty="0">
              <a:solidFill>
                <a:srgbClr val="005CB9"/>
              </a:solidFill>
              <a:latin typeface="Barlow Condensed" panose="000005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77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/>
      <p:bldP spid="14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F40FDB-B294-E38F-E229-674E87A22B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023E979-35DD-0655-C698-33922C824F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B96">
              <a:alpha val="282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3C5226-02B7-318F-4A7E-39C7B7023EFB}"/>
              </a:ext>
            </a:extLst>
          </p:cNvPr>
          <p:cNvSpPr txBox="1"/>
          <p:nvPr/>
        </p:nvSpPr>
        <p:spPr>
          <a:xfrm>
            <a:off x="1432238" y="1161633"/>
            <a:ext cx="9094156" cy="280076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MX" sz="8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rlow Black"/>
              </a:rPr>
              <a:t>461</a:t>
            </a:r>
            <a:r>
              <a:rPr lang="es-CL" sz="8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rlow Black"/>
              </a:rPr>
              <a:t>: </a:t>
            </a:r>
            <a:endParaRPr lang="es-MX" sz="8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rlow Black"/>
            </a:endParaRPr>
          </a:p>
          <a:p>
            <a:pPr algn="ctr"/>
            <a:r>
              <a:rPr lang="es-CL" sz="8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rlow Black"/>
              </a:rPr>
              <a:t>La casa de cristal</a:t>
            </a:r>
            <a:endParaRPr lang="es-MX" sz="8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rlow Black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A0F75A-1A98-26AC-22FD-9F151C8A865A}"/>
              </a:ext>
            </a:extLst>
          </p:cNvPr>
          <p:cNvSpPr txBox="1"/>
          <p:nvPr/>
        </p:nvSpPr>
        <p:spPr>
          <a:xfrm>
            <a:off x="2560320" y="4267200"/>
            <a:ext cx="7071360" cy="584775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  <a:latin typeface="Barlow Semi Condensed Medium" panose="00000606000000000000" pitchFamily="2" charset="0"/>
              </a:rPr>
              <a:t>“La ropa sucia ya no se lava en casa”</a:t>
            </a:r>
            <a:endParaRPr lang="es-CL" sz="3200" dirty="0">
              <a:solidFill>
                <a:schemeClr val="bg1"/>
              </a:solidFill>
              <a:latin typeface="Barlow Semi Condensed Medium" panose="00000606000000000000" pitchFamily="2" charset="0"/>
            </a:endParaRP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5F4AB664-63BE-E234-304D-6A8FD009F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519" y="6316500"/>
            <a:ext cx="1442014" cy="5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44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36EFAC80-2FAE-A877-C4B8-56164996A126}"/>
              </a:ext>
            </a:extLst>
          </p:cNvPr>
          <p:cNvSpPr/>
          <p:nvPr/>
        </p:nvSpPr>
        <p:spPr>
          <a:xfrm>
            <a:off x="5237540" y="0"/>
            <a:ext cx="69544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AD64F51-FBB5-2653-6F54-010BB5679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540" y="1831896"/>
            <a:ext cx="6954459" cy="462906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37393DF-0419-8F0B-487D-47288C905B1F}"/>
              </a:ext>
            </a:extLst>
          </p:cNvPr>
          <p:cNvSpPr txBox="1"/>
          <p:nvPr/>
        </p:nvSpPr>
        <p:spPr>
          <a:xfrm>
            <a:off x="242114" y="2987681"/>
            <a:ext cx="47100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4000" b="1" dirty="0">
                <a:solidFill>
                  <a:schemeClr val="bg1"/>
                </a:solidFill>
                <a:latin typeface="Barlow Condensed"/>
              </a:rPr>
              <a:t>Mejor Acceso a Crédito </a:t>
            </a:r>
            <a:endParaRPr lang="es-MX" sz="4000" b="1" dirty="0">
              <a:solidFill>
                <a:schemeClr val="bg1"/>
              </a:solidFill>
              <a:latin typeface="Barlow Condensed" panose="00000506000000000000" pitchFamily="2" charset="0"/>
            </a:endParaRP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36365282-CE63-9BD4-F14A-A7994040E9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4492237"/>
              </p:ext>
            </p:extLst>
          </p:nvPr>
        </p:nvGraphicFramePr>
        <p:xfrm>
          <a:off x="-502623" y="102907"/>
          <a:ext cx="2523929" cy="11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9B813A5C-0A28-34D0-F38E-5F18FD41D54B}"/>
              </a:ext>
            </a:extLst>
          </p:cNvPr>
          <p:cNvSpPr txBox="1"/>
          <p:nvPr/>
        </p:nvSpPr>
        <p:spPr>
          <a:xfrm>
            <a:off x="1613975" y="123690"/>
            <a:ext cx="7712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Inversionistas     </a:t>
            </a:r>
            <a:r>
              <a:rPr lang="es-MX" sz="3600" b="1" dirty="0">
                <a:solidFill>
                  <a:srgbClr val="005CB9"/>
                </a:solidFill>
                <a:latin typeface="Barlow Black" panose="020B0604020202020204" pitchFamily="2" charset="0"/>
              </a:rPr>
              <a:t>    Buen negocio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2AB1C8E-045F-B935-52A1-464BE34E9546}"/>
              </a:ext>
            </a:extLst>
          </p:cNvPr>
          <p:cNvSpPr txBox="1"/>
          <p:nvPr/>
        </p:nvSpPr>
        <p:spPr>
          <a:xfrm>
            <a:off x="242113" y="6260903"/>
            <a:ext cx="394340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2000" dirty="0" err="1">
                <a:solidFill>
                  <a:schemeClr val="bg1"/>
                </a:solidFill>
                <a:latin typeface="Barlow Condensed" panose="00000506000000000000" pitchFamily="2" charset="0"/>
              </a:rPr>
              <a:t>Climate</a:t>
            </a:r>
            <a:r>
              <a:rPr lang="es-MX" sz="2000" dirty="0">
                <a:solidFill>
                  <a:schemeClr val="bg1"/>
                </a:solidFill>
                <a:latin typeface="Barlow Condensed" panose="00000506000000000000" pitchFamily="2" charset="0"/>
              </a:rPr>
              <a:t> Bond Iniciative, 2022</a:t>
            </a:r>
          </a:p>
        </p:txBody>
      </p:sp>
    </p:spTree>
    <p:extLst>
      <p:ext uri="{BB962C8B-B14F-4D97-AF65-F5344CB8AC3E}">
        <p14:creationId xmlns:p14="http://schemas.microsoft.com/office/powerpoint/2010/main" val="1871502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36EFAC80-2FAE-A877-C4B8-56164996A126}"/>
              </a:ext>
            </a:extLst>
          </p:cNvPr>
          <p:cNvSpPr/>
          <p:nvPr/>
        </p:nvSpPr>
        <p:spPr>
          <a:xfrm>
            <a:off x="5237540" y="0"/>
            <a:ext cx="69544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36365282-CE63-9BD4-F14A-A7994040E9D1}"/>
              </a:ext>
            </a:extLst>
          </p:cNvPr>
          <p:cNvGraphicFramePr/>
          <p:nvPr/>
        </p:nvGraphicFramePr>
        <p:xfrm>
          <a:off x="-502623" y="102907"/>
          <a:ext cx="2523929" cy="11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9B813A5C-0A28-34D0-F38E-5F18FD41D54B}"/>
              </a:ext>
            </a:extLst>
          </p:cNvPr>
          <p:cNvSpPr txBox="1"/>
          <p:nvPr/>
        </p:nvSpPr>
        <p:spPr>
          <a:xfrm>
            <a:off x="1613975" y="123690"/>
            <a:ext cx="7712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Inversionistas     </a:t>
            </a:r>
            <a:r>
              <a:rPr lang="es-MX" sz="3600" b="1" dirty="0">
                <a:solidFill>
                  <a:srgbClr val="005CB9"/>
                </a:solidFill>
                <a:latin typeface="Barlow Black" panose="020B0604020202020204" pitchFamily="2" charset="0"/>
              </a:rPr>
              <a:t>    Riesgo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F12FAB-43F8-5214-EFCE-817D62405F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7540" y="1171940"/>
            <a:ext cx="6954460" cy="160218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411A0E1-8E1B-5F64-2F64-9FF9B32B457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72" t="13717" r="17104" b="15319"/>
          <a:stretch/>
        </p:blipFill>
        <p:spPr>
          <a:xfrm>
            <a:off x="5237540" y="2884714"/>
            <a:ext cx="6948175" cy="3657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54C19AD-135F-CC9E-15B2-745E26D033B1}"/>
              </a:ext>
            </a:extLst>
          </p:cNvPr>
          <p:cNvSpPr txBox="1"/>
          <p:nvPr/>
        </p:nvSpPr>
        <p:spPr>
          <a:xfrm>
            <a:off x="242113" y="1928694"/>
            <a:ext cx="4494884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CL"/>
            </a:defPPr>
            <a:lvl1pPr>
              <a:defRPr sz="3200" b="1">
                <a:solidFill>
                  <a:schemeClr val="bg1"/>
                </a:solidFill>
                <a:latin typeface="Barlow Condensed"/>
              </a:defRPr>
            </a:lvl1pPr>
          </a:lstStyle>
          <a:p>
            <a:r>
              <a:rPr lang="es-MX" b="0" dirty="0"/>
              <a:t>California 2023:</a:t>
            </a:r>
          </a:p>
          <a:p>
            <a:r>
              <a:rPr lang="es-MX" b="0" dirty="0"/>
              <a:t> </a:t>
            </a:r>
          </a:p>
          <a:p>
            <a:r>
              <a:rPr lang="es-MX" b="0" dirty="0"/>
              <a:t>Construcción de cartera de fondos ESG </a:t>
            </a:r>
          </a:p>
          <a:p>
            <a:r>
              <a:rPr lang="es-MX" sz="4000" dirty="0"/>
              <a:t>sin evaluar correctamente riesgos </a:t>
            </a:r>
            <a:r>
              <a:rPr lang="es-MX" b="0" dirty="0"/>
              <a:t>sociales y de gobernanza</a:t>
            </a:r>
            <a:endParaRPr lang="en-US" b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AEDFA61-16FB-519E-DC77-DC60048D8B27}"/>
              </a:ext>
            </a:extLst>
          </p:cNvPr>
          <p:cNvSpPr txBox="1"/>
          <p:nvPr/>
        </p:nvSpPr>
        <p:spPr>
          <a:xfrm>
            <a:off x="242113" y="6260903"/>
            <a:ext cx="394340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2000" dirty="0">
                <a:solidFill>
                  <a:schemeClr val="bg1"/>
                </a:solidFill>
                <a:latin typeface="Barlow Condensed" panose="00000506000000000000" pitchFamily="2" charset="0"/>
              </a:rPr>
              <a:t>Bloomberg, 2023</a:t>
            </a:r>
          </a:p>
        </p:txBody>
      </p:sp>
    </p:spTree>
    <p:extLst>
      <p:ext uri="{BB962C8B-B14F-4D97-AF65-F5344CB8AC3E}">
        <p14:creationId xmlns:p14="http://schemas.microsoft.com/office/powerpoint/2010/main" val="3876577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186AE1-DD59-F654-FCFC-696926CB3B62}"/>
              </a:ext>
            </a:extLst>
          </p:cNvPr>
          <p:cNvSpPr txBox="1"/>
          <p:nvPr/>
        </p:nvSpPr>
        <p:spPr>
          <a:xfrm>
            <a:off x="181956" y="2109643"/>
            <a:ext cx="4542845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Barlow Condensed"/>
              </a:rPr>
              <a:t>Clientes Futuros </a:t>
            </a:r>
          </a:p>
          <a:p>
            <a:r>
              <a:rPr lang="es-MX" sz="4000" b="1" dirty="0">
                <a:solidFill>
                  <a:schemeClr val="bg1"/>
                </a:solidFill>
                <a:latin typeface="Barlow Condensed"/>
              </a:rPr>
              <a:t>dispuestos a pagar hasta 10%</a:t>
            </a:r>
            <a:r>
              <a:rPr lang="es-MX" sz="3600" b="1" dirty="0">
                <a:solidFill>
                  <a:schemeClr val="bg1"/>
                </a:solidFill>
                <a:latin typeface="Barlow Condensed"/>
              </a:rPr>
              <a:t> </a:t>
            </a:r>
            <a:r>
              <a:rPr lang="es-MX" sz="2800" dirty="0">
                <a:solidFill>
                  <a:schemeClr val="bg1"/>
                </a:solidFill>
                <a:latin typeface="Barlow Condensed"/>
              </a:rPr>
              <a:t>más</a:t>
            </a:r>
            <a:r>
              <a:rPr lang="es-MX" sz="3200" dirty="0">
                <a:solidFill>
                  <a:schemeClr val="bg1"/>
                </a:solidFill>
                <a:latin typeface="Barlow Condensed"/>
              </a:rPr>
              <a:t> </a:t>
            </a:r>
            <a:r>
              <a:rPr lang="es-MX" sz="2800" dirty="0">
                <a:solidFill>
                  <a:schemeClr val="bg1"/>
                </a:solidFill>
                <a:latin typeface="Barlow Condensed"/>
              </a:rPr>
              <a:t>por productos </a:t>
            </a:r>
            <a:r>
              <a:rPr lang="es-MX" sz="4000" b="1" dirty="0">
                <a:solidFill>
                  <a:schemeClr val="bg1"/>
                </a:solidFill>
                <a:latin typeface="Barlow Condensed"/>
              </a:rPr>
              <a:t>sustentables</a:t>
            </a:r>
            <a:endParaRPr lang="es-CL" sz="4000" b="1" i="0" dirty="0">
              <a:solidFill>
                <a:schemeClr val="bg1"/>
              </a:solidFill>
              <a:effectLst/>
              <a:latin typeface="Barlow Condensed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C915945-9FB3-55BF-13AA-DAD36EEDD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53" t="1" r="29737" b="1766"/>
          <a:stretch/>
        </p:blipFill>
        <p:spPr>
          <a:xfrm>
            <a:off x="5072436" y="0"/>
            <a:ext cx="711956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C4FB939-AEB3-0881-9747-FC6543049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436" y="1536382"/>
            <a:ext cx="7119564" cy="3785235"/>
          </a:xfrm>
          <a:prstGeom prst="rect">
            <a:avLst/>
          </a:prstGeo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77B5C13-6294-2492-D251-546A1AD85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8332924"/>
              </p:ext>
            </p:extLst>
          </p:nvPr>
        </p:nvGraphicFramePr>
        <p:xfrm>
          <a:off x="-502623" y="102907"/>
          <a:ext cx="2523929" cy="11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D33EB970-339F-D978-5429-231A380095D3}"/>
              </a:ext>
            </a:extLst>
          </p:cNvPr>
          <p:cNvSpPr txBox="1"/>
          <p:nvPr/>
        </p:nvSpPr>
        <p:spPr>
          <a:xfrm>
            <a:off x="1613975" y="123690"/>
            <a:ext cx="92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Clientes                       Buen negocio</a:t>
            </a:r>
            <a:endParaRPr lang="es-MX" sz="3600" b="1" dirty="0">
              <a:solidFill>
                <a:srgbClr val="005CB9"/>
              </a:solidFill>
              <a:latin typeface="Barlow Black" panose="020B0604020202020204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4BF24F9-FC41-3E77-B8A4-6EB76B45D4ED}"/>
              </a:ext>
            </a:extLst>
          </p:cNvPr>
          <p:cNvSpPr txBox="1"/>
          <p:nvPr/>
        </p:nvSpPr>
        <p:spPr>
          <a:xfrm>
            <a:off x="242113" y="6260903"/>
            <a:ext cx="394340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2000" dirty="0">
                <a:solidFill>
                  <a:schemeClr val="bg1"/>
                </a:solidFill>
                <a:latin typeface="Barlow Condensed" panose="00000506000000000000" pitchFamily="2" charset="0"/>
              </a:rPr>
              <a:t>GFK, 2017</a:t>
            </a:r>
          </a:p>
        </p:txBody>
      </p:sp>
    </p:spTree>
    <p:extLst>
      <p:ext uri="{BB962C8B-B14F-4D97-AF65-F5344CB8AC3E}">
        <p14:creationId xmlns:p14="http://schemas.microsoft.com/office/powerpoint/2010/main" val="1097805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1863E05-3C54-EA8D-7D15-72EE06E1B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10" r="18340"/>
          <a:stretch/>
        </p:blipFill>
        <p:spPr>
          <a:xfrm>
            <a:off x="5170715" y="0"/>
            <a:ext cx="7021286" cy="6858000"/>
          </a:xfrm>
          <a:prstGeom prst="rect">
            <a:avLst/>
          </a:prstGeo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77B5C13-6294-2492-D251-546A1AD85A5C}"/>
              </a:ext>
            </a:extLst>
          </p:cNvPr>
          <p:cNvGraphicFramePr/>
          <p:nvPr/>
        </p:nvGraphicFramePr>
        <p:xfrm>
          <a:off x="-502623" y="102907"/>
          <a:ext cx="2523929" cy="11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D33EB970-339F-D978-5429-231A380095D3}"/>
              </a:ext>
            </a:extLst>
          </p:cNvPr>
          <p:cNvSpPr txBox="1"/>
          <p:nvPr/>
        </p:nvSpPr>
        <p:spPr>
          <a:xfrm>
            <a:off x="1613975" y="123690"/>
            <a:ext cx="92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Clientes            </a:t>
            </a:r>
            <a:r>
              <a:rPr lang="es-MX" sz="3600" b="1" dirty="0">
                <a:solidFill>
                  <a:srgbClr val="005CB9"/>
                </a:solidFill>
                <a:latin typeface="Barlow Black" panose="020B0604020202020204" pitchFamily="2" charset="0"/>
              </a:rPr>
              <a:t>           </a:t>
            </a:r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Riesgo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D0A08C-B7FD-3222-146F-DCAB0DABB2D0}"/>
              </a:ext>
            </a:extLst>
          </p:cNvPr>
          <p:cNvSpPr txBox="1"/>
          <p:nvPr/>
        </p:nvSpPr>
        <p:spPr>
          <a:xfrm>
            <a:off x="181956" y="2109643"/>
            <a:ext cx="4542845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3200" dirty="0" err="1">
                <a:solidFill>
                  <a:schemeClr val="bg1"/>
                </a:solidFill>
                <a:latin typeface="Barlow Condensed"/>
              </a:rPr>
              <a:t>United</a:t>
            </a:r>
            <a:r>
              <a:rPr lang="es-MX" sz="3200" dirty="0">
                <a:solidFill>
                  <a:schemeClr val="bg1"/>
                </a:solidFill>
                <a:latin typeface="Barlow Condensed"/>
              </a:rPr>
              <a:t> Airlines, 2017: </a:t>
            </a:r>
          </a:p>
          <a:p>
            <a:endParaRPr lang="es-MX" sz="3200" dirty="0">
              <a:solidFill>
                <a:schemeClr val="bg1"/>
              </a:solidFill>
              <a:latin typeface="Barlow Condensed"/>
            </a:endParaRPr>
          </a:p>
          <a:p>
            <a:r>
              <a:rPr lang="es-MX" sz="3200" dirty="0">
                <a:solidFill>
                  <a:schemeClr val="bg1"/>
                </a:solidFill>
                <a:latin typeface="Barlow Condensed"/>
              </a:rPr>
              <a:t>Vuelo sobrevendido, </a:t>
            </a:r>
            <a:r>
              <a:rPr lang="es-MX" sz="3600" b="1" dirty="0">
                <a:solidFill>
                  <a:schemeClr val="bg1"/>
                </a:solidFill>
                <a:latin typeface="Barlow Condensed"/>
              </a:rPr>
              <a:t>maltrato a pasajero es viralizado.</a:t>
            </a:r>
          </a:p>
          <a:p>
            <a:r>
              <a:rPr lang="es-MX" sz="3600" b="1" dirty="0">
                <a:solidFill>
                  <a:schemeClr val="bg1"/>
                </a:solidFill>
                <a:latin typeface="Barlow Condensed"/>
              </a:rPr>
              <a:t>Pérdidas de U$255 MM </a:t>
            </a:r>
          </a:p>
          <a:p>
            <a:r>
              <a:rPr lang="es-MX" sz="3200" dirty="0">
                <a:solidFill>
                  <a:schemeClr val="bg1"/>
                </a:solidFill>
                <a:latin typeface="Barlow Condensed"/>
              </a:rPr>
              <a:t>en acciones</a:t>
            </a:r>
            <a:endParaRPr lang="es-CL" sz="3600" b="1" i="0" dirty="0">
              <a:solidFill>
                <a:schemeClr val="bg1"/>
              </a:solidFill>
              <a:effectLst/>
              <a:latin typeface="Barlow Condensed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00931F-2564-7383-5327-0A3505F26348}"/>
              </a:ext>
            </a:extLst>
          </p:cNvPr>
          <p:cNvSpPr txBox="1"/>
          <p:nvPr/>
        </p:nvSpPr>
        <p:spPr>
          <a:xfrm>
            <a:off x="242113" y="6260903"/>
            <a:ext cx="394340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2000" dirty="0">
                <a:solidFill>
                  <a:schemeClr val="bg1"/>
                </a:solidFill>
                <a:latin typeface="Barlow Condensed" panose="00000506000000000000" pitchFamily="2" charset="0"/>
              </a:rPr>
              <a:t>BBC, 2017</a:t>
            </a:r>
          </a:p>
        </p:txBody>
      </p:sp>
    </p:spTree>
    <p:extLst>
      <p:ext uri="{BB962C8B-B14F-4D97-AF65-F5344CB8AC3E}">
        <p14:creationId xmlns:p14="http://schemas.microsoft.com/office/powerpoint/2010/main" val="3152574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17C6F3E-74CD-BF40-29EE-78385CF65A86}"/>
              </a:ext>
            </a:extLst>
          </p:cNvPr>
          <p:cNvSpPr txBox="1"/>
          <p:nvPr/>
        </p:nvSpPr>
        <p:spPr>
          <a:xfrm>
            <a:off x="212035" y="2419948"/>
            <a:ext cx="4979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4000" b="1" dirty="0">
                <a:solidFill>
                  <a:schemeClr val="bg1"/>
                </a:solidFill>
                <a:latin typeface="Barlow Condensed" panose="00000506000000000000" pitchFamily="2" charset="0"/>
              </a:rPr>
              <a:t>“El bienestar de </a:t>
            </a:r>
          </a:p>
          <a:p>
            <a:pPr algn="l"/>
            <a:r>
              <a:rPr lang="es-MX" sz="4000" b="1" dirty="0">
                <a:solidFill>
                  <a:schemeClr val="bg1"/>
                </a:solidFill>
                <a:latin typeface="Barlow Condensed" panose="00000506000000000000" pitchFamily="2" charset="0"/>
              </a:rPr>
              <a:t>los empleados </a:t>
            </a:r>
          </a:p>
          <a:p>
            <a:pPr algn="l"/>
            <a:r>
              <a:rPr lang="es-MX" sz="3200" dirty="0">
                <a:solidFill>
                  <a:schemeClr val="bg1"/>
                </a:solidFill>
                <a:latin typeface="Barlow Condensed" panose="00000506000000000000" pitchFamily="2" charset="0"/>
              </a:rPr>
              <a:t>es el nuevo imperativo </a:t>
            </a:r>
          </a:p>
          <a:p>
            <a:pPr algn="l"/>
            <a:r>
              <a:rPr lang="es-MX" sz="3200" dirty="0">
                <a:solidFill>
                  <a:schemeClr val="bg1"/>
                </a:solidFill>
                <a:latin typeface="Barlow Condensed" panose="00000506000000000000" pitchFamily="2" charset="0"/>
              </a:rPr>
              <a:t>en el lugar de trabajo”</a:t>
            </a:r>
            <a:endParaRPr lang="es-CL" sz="3200" dirty="0">
              <a:solidFill>
                <a:schemeClr val="bg1"/>
              </a:solidFill>
              <a:latin typeface="Barlow Condensed" panose="00000506000000000000" pitchFamily="2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E44BAE8-B8CF-9584-C075-B1DA92D648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7438355"/>
              </p:ext>
            </p:extLst>
          </p:nvPr>
        </p:nvGraphicFramePr>
        <p:xfrm>
          <a:off x="-502623" y="102907"/>
          <a:ext cx="2523929" cy="11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4AD0F965-4605-F8A2-9F05-6A20F030A8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96" t="1" r="47334" b="24235"/>
          <a:stretch/>
        </p:blipFill>
        <p:spPr>
          <a:xfrm>
            <a:off x="5438274" y="0"/>
            <a:ext cx="6753726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3653B76-F162-5261-185C-8129DB278CA4}"/>
              </a:ext>
            </a:extLst>
          </p:cNvPr>
          <p:cNvSpPr txBox="1"/>
          <p:nvPr/>
        </p:nvSpPr>
        <p:spPr>
          <a:xfrm>
            <a:off x="1613975" y="123690"/>
            <a:ext cx="92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Trabajadores            </a:t>
            </a:r>
            <a:r>
              <a:rPr lang="es-MX" sz="3600" b="1" dirty="0">
                <a:solidFill>
                  <a:srgbClr val="005CB9"/>
                </a:solidFill>
                <a:latin typeface="Barlow Black" panose="020B0604020202020204" pitchFamily="2" charset="0"/>
              </a:rPr>
              <a:t>  </a:t>
            </a:r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Buen negocio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3B1D94A-F411-834A-6362-2ABE5FEA085C}"/>
              </a:ext>
            </a:extLst>
          </p:cNvPr>
          <p:cNvSpPr txBox="1"/>
          <p:nvPr/>
        </p:nvSpPr>
        <p:spPr>
          <a:xfrm>
            <a:off x="242113" y="6260903"/>
            <a:ext cx="394340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2000" dirty="0">
                <a:solidFill>
                  <a:schemeClr val="bg1"/>
                </a:solidFill>
                <a:latin typeface="Barlow Condensed" panose="00000506000000000000" pitchFamily="2" charset="0"/>
              </a:rPr>
              <a:t>Gallup, 2022</a:t>
            </a:r>
          </a:p>
        </p:txBody>
      </p:sp>
    </p:spTree>
    <p:extLst>
      <p:ext uri="{BB962C8B-B14F-4D97-AF65-F5344CB8AC3E}">
        <p14:creationId xmlns:p14="http://schemas.microsoft.com/office/powerpoint/2010/main" val="3172243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785D28E5-B4CA-C275-F6EE-0DF6E379D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94" r="19276"/>
          <a:stretch/>
        </p:blipFill>
        <p:spPr>
          <a:xfrm>
            <a:off x="5354053" y="0"/>
            <a:ext cx="7221353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17C6F3E-74CD-BF40-29EE-78385CF65A86}"/>
              </a:ext>
            </a:extLst>
          </p:cNvPr>
          <p:cNvSpPr txBox="1"/>
          <p:nvPr/>
        </p:nvSpPr>
        <p:spPr>
          <a:xfrm>
            <a:off x="212035" y="1995076"/>
            <a:ext cx="45428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3200" dirty="0">
                <a:solidFill>
                  <a:schemeClr val="bg1"/>
                </a:solidFill>
                <a:latin typeface="Barlow Condensed" panose="00000506000000000000" pitchFamily="2" charset="0"/>
              </a:rPr>
              <a:t>Walmart, 2022:</a:t>
            </a:r>
          </a:p>
          <a:p>
            <a:pPr algn="l"/>
            <a:endParaRPr lang="es-MX" sz="3200" dirty="0">
              <a:solidFill>
                <a:schemeClr val="bg1"/>
              </a:solidFill>
              <a:latin typeface="Barlow Condensed" panose="00000506000000000000" pitchFamily="2" charset="0"/>
            </a:endParaRPr>
          </a:p>
          <a:p>
            <a:pPr algn="l"/>
            <a:r>
              <a:rPr lang="es-MX" sz="3200" dirty="0">
                <a:solidFill>
                  <a:schemeClr val="bg1"/>
                </a:solidFill>
                <a:latin typeface="Barlow Condensed" panose="00000506000000000000" pitchFamily="2" charset="0"/>
              </a:rPr>
              <a:t>Justicia declaró </a:t>
            </a:r>
          </a:p>
          <a:p>
            <a:pPr algn="l"/>
            <a:r>
              <a:rPr lang="es-MX" sz="4000" b="1" dirty="0">
                <a:solidFill>
                  <a:schemeClr val="bg1"/>
                </a:solidFill>
                <a:latin typeface="Barlow Condensed" panose="00000506000000000000" pitchFamily="2" charset="0"/>
              </a:rPr>
              <a:t>ilegales los contratos multifuncionales </a:t>
            </a:r>
            <a:r>
              <a:rPr lang="es-MX" sz="3200" dirty="0">
                <a:solidFill>
                  <a:schemeClr val="bg1"/>
                </a:solidFill>
                <a:latin typeface="Barlow Condensed" panose="00000506000000000000" pitchFamily="2" charset="0"/>
              </a:rPr>
              <a:t>de “operadores de tienda”</a:t>
            </a:r>
            <a:endParaRPr lang="es-CL" sz="4000" dirty="0">
              <a:solidFill>
                <a:schemeClr val="bg1"/>
              </a:solidFill>
              <a:latin typeface="Barlow Condensed" panose="00000506000000000000" pitchFamily="2" charset="0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C35E635-E1DD-27E8-7921-A76FB0C866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3381537"/>
              </p:ext>
            </p:extLst>
          </p:nvPr>
        </p:nvGraphicFramePr>
        <p:xfrm>
          <a:off x="-502623" y="102907"/>
          <a:ext cx="2523929" cy="11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E319D60-611C-D9A7-3DF2-D81B9B7446D2}"/>
              </a:ext>
            </a:extLst>
          </p:cNvPr>
          <p:cNvSpPr txBox="1"/>
          <p:nvPr/>
        </p:nvSpPr>
        <p:spPr>
          <a:xfrm>
            <a:off x="1613975" y="123690"/>
            <a:ext cx="92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Trabajadores            </a:t>
            </a:r>
            <a:r>
              <a:rPr lang="es-MX" sz="3600" b="1" dirty="0">
                <a:solidFill>
                  <a:srgbClr val="005CB9"/>
                </a:solidFill>
                <a:latin typeface="Barlow Black" panose="020B0604020202020204" pitchFamily="2" charset="0"/>
              </a:rPr>
              <a:t>  </a:t>
            </a:r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Riesgo</a:t>
            </a:r>
          </a:p>
        </p:txBody>
      </p:sp>
    </p:spTree>
    <p:extLst>
      <p:ext uri="{BB962C8B-B14F-4D97-AF65-F5344CB8AC3E}">
        <p14:creationId xmlns:p14="http://schemas.microsoft.com/office/powerpoint/2010/main" val="28399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C35E635-E1DD-27E8-7921-A76FB0C866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4666174"/>
              </p:ext>
            </p:extLst>
          </p:nvPr>
        </p:nvGraphicFramePr>
        <p:xfrm>
          <a:off x="-502623" y="102907"/>
          <a:ext cx="2523929" cy="11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3508E7FB-89C8-F67F-C401-28CD9931D4BB}"/>
              </a:ext>
            </a:extLst>
          </p:cNvPr>
          <p:cNvSpPr/>
          <p:nvPr/>
        </p:nvSpPr>
        <p:spPr>
          <a:xfrm>
            <a:off x="5171440" y="0"/>
            <a:ext cx="70205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4" descr="Lifetime accruements of revenue and profit throughout the value chain. circular economy">
            <a:extLst>
              <a:ext uri="{FF2B5EF4-FFF2-40B4-BE49-F238E27FC236}">
                <a16:creationId xmlns:a16="http://schemas.microsoft.com/office/drawing/2014/main" id="{685247E2-14A5-CE9D-1936-5AAE5CE8E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40" y="1834987"/>
            <a:ext cx="7020560" cy="395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E319D60-611C-D9A7-3DF2-D81B9B7446D2}"/>
              </a:ext>
            </a:extLst>
          </p:cNvPr>
          <p:cNvSpPr txBox="1"/>
          <p:nvPr/>
        </p:nvSpPr>
        <p:spPr>
          <a:xfrm>
            <a:off x="1613975" y="123690"/>
            <a:ext cx="92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Barlow Black" panose="020B0604020202020204" pitchFamily="2" charset="0"/>
              </a:rPr>
              <a:t>Medioambiente      </a:t>
            </a:r>
            <a:r>
              <a:rPr lang="es-MX" sz="3600" b="1" dirty="0">
                <a:solidFill>
                  <a:srgbClr val="005CB9"/>
                </a:solidFill>
                <a:latin typeface="Barlow Black" panose="020B0604020202020204" pitchFamily="2" charset="0"/>
              </a:rPr>
              <a:t>   Buen negocio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E5099F9-AE66-2A91-5686-2E277267D5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6728" y="205437"/>
            <a:ext cx="1577111" cy="97053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0C51B5B-08F4-ED6E-E714-7E1261676DAF}"/>
              </a:ext>
            </a:extLst>
          </p:cNvPr>
          <p:cNvSpPr txBox="1"/>
          <p:nvPr/>
        </p:nvSpPr>
        <p:spPr>
          <a:xfrm>
            <a:off x="242113" y="2906069"/>
            <a:ext cx="4704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4000">
                <a:solidFill>
                  <a:schemeClr val="bg1"/>
                </a:solidFill>
                <a:latin typeface="Barlow Condensed" panose="00000506000000000000" pitchFamily="2" charset="0"/>
              </a:defRPr>
            </a:lvl1pPr>
          </a:lstStyle>
          <a:p>
            <a:r>
              <a:rPr lang="es-MX" sz="3200" dirty="0"/>
              <a:t>Economía circular transforma y </a:t>
            </a:r>
          </a:p>
          <a:p>
            <a:r>
              <a:rPr lang="es-MX" b="1" dirty="0"/>
              <a:t>agrega valor al negocio </a:t>
            </a:r>
            <a:r>
              <a:rPr lang="es-MX" dirty="0"/>
              <a:t>
</a:t>
            </a:r>
            <a:endParaRPr lang="es-CL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2B500DE-FA50-D793-5A53-E2E5B4116777}"/>
              </a:ext>
            </a:extLst>
          </p:cNvPr>
          <p:cNvSpPr txBox="1"/>
          <p:nvPr/>
        </p:nvSpPr>
        <p:spPr>
          <a:xfrm>
            <a:off x="242113" y="6260903"/>
            <a:ext cx="394340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2000" dirty="0">
                <a:solidFill>
                  <a:schemeClr val="bg1"/>
                </a:solidFill>
                <a:latin typeface="Barlow Condensed" panose="00000506000000000000" pitchFamily="2" charset="0"/>
              </a:rPr>
              <a:t>WEF, 2023</a:t>
            </a:r>
          </a:p>
        </p:txBody>
      </p:sp>
    </p:spTree>
    <p:extLst>
      <p:ext uri="{BB962C8B-B14F-4D97-AF65-F5344CB8AC3E}">
        <p14:creationId xmlns:p14="http://schemas.microsoft.com/office/powerpoint/2010/main" val="23988623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47CF30369BF1B4A9D4AF11FB0F30E4B" ma:contentTypeVersion="14" ma:contentTypeDescription="Crear nuevo documento." ma:contentTypeScope="" ma:versionID="0dc577a7f0747cba70415a5377c9f243">
  <xsd:schema xmlns:xsd="http://www.w3.org/2001/XMLSchema" xmlns:xs="http://www.w3.org/2001/XMLSchema" xmlns:p="http://schemas.microsoft.com/office/2006/metadata/properties" xmlns:ns2="1889c3e6-1953-4d45-8761-b5354c96d93e" xmlns:ns3="97b68e88-c8ae-49fe-9ac0-aa88e855fdcb" targetNamespace="http://schemas.microsoft.com/office/2006/metadata/properties" ma:root="true" ma:fieldsID="03370aeda825ed2dba5006098f58dfe2" ns2:_="" ns3:_="">
    <xsd:import namespace="1889c3e6-1953-4d45-8761-b5354c96d93e"/>
    <xsd:import namespace="97b68e88-c8ae-49fe-9ac0-aa88e855fd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9c3e6-1953-4d45-8761-b5354c96d9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Etiquetas de imagen" ma:readOnly="false" ma:fieldId="{5cf76f15-5ced-4ddc-b409-7134ff3c332f}" ma:taxonomyMulti="true" ma:sspId="44500ffd-bdb1-44fe-bd8f-58bac1186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68e88-c8ae-49fe-9ac0-aa88e855fdcb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ed9219e-07f0-41c0-8a43-bf904311b087}" ma:internalName="TaxCatchAll" ma:showField="CatchAllData" ma:web="97b68e88-c8ae-49fe-9ac0-aa88e855fd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7b68e88-c8ae-49fe-9ac0-aa88e855fdcb" xsi:nil="true"/>
    <lcf76f155ced4ddcb4097134ff3c332f xmlns="1889c3e6-1953-4d45-8761-b5354c96d93e">
      <Terms xmlns="http://schemas.microsoft.com/office/infopath/2007/PartnerControls"/>
    </lcf76f155ced4ddcb4097134ff3c332f>
    <SharedWithUsers xmlns="97b68e88-c8ae-49fe-9ac0-aa88e855fdcb">
      <UserInfo>
        <DisplayName>Carlos Abogabir</DisplayName>
        <AccountId>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7213530-1268-4C1B-ABBA-77832AD971BF}">
  <ds:schemaRefs>
    <ds:schemaRef ds:uri="1889c3e6-1953-4d45-8761-b5354c96d93e"/>
    <ds:schemaRef ds:uri="97b68e88-c8ae-49fe-9ac0-aa88e855fd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B4C2D1C-87CE-46CF-8B32-AC438F18F9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6B8CD9-E043-4C15-B002-E1BC59330840}">
  <ds:schemaRefs>
    <ds:schemaRef ds:uri="1889c3e6-1953-4d45-8761-b5354c96d93e"/>
    <ds:schemaRef ds:uri="97b68e88-c8ae-49fe-9ac0-aa88e855fdc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</TotalTime>
  <Words>1284</Words>
  <Application>Microsoft Macintosh PowerPoint</Application>
  <PresentationFormat>Panorámica</PresentationFormat>
  <Paragraphs>298</Paragraphs>
  <Slides>23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6" baseType="lpstr">
      <vt:lpstr>aktiv-grotesk</vt:lpstr>
      <vt:lpstr>Arial</vt:lpstr>
      <vt:lpstr>Barlow Black</vt:lpstr>
      <vt:lpstr>Barlow Condensed</vt:lpstr>
      <vt:lpstr>Barlow Semi Condensed Medium</vt:lpstr>
      <vt:lpstr>Calibri</vt:lpstr>
      <vt:lpstr>Calibri Light</vt:lpstr>
      <vt:lpstr>Corbel</vt:lpstr>
      <vt:lpstr>FFMarkBook</vt:lpstr>
      <vt:lpstr>MajritTxRoman</vt:lpstr>
      <vt:lpstr>UnileverShilling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Ilana Bengio</dc:creator>
  <cp:lastModifiedBy>Carlos Abogabir</cp:lastModifiedBy>
  <cp:revision>1</cp:revision>
  <dcterms:created xsi:type="dcterms:W3CDTF">2023-03-23T12:59:30Z</dcterms:created>
  <dcterms:modified xsi:type="dcterms:W3CDTF">2023-04-14T12:39:45Z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0x010100147CF30369BF1B4A9D4AF11FB0F30E4B</vt:lpwstr>
  </property>
  <property fmtid="{D5CDD505-2E9C-101B-9397-08002B2CF9AE}" pid="3" name="MediaServiceImageTags">
    <vt:lpwstr/>
  </property>
</Properties>
</file>